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1" r:id="rId4"/>
    <p:sldId id="264" r:id="rId5"/>
    <p:sldId id="267" r:id="rId6"/>
    <p:sldId id="279" r:id="rId7"/>
    <p:sldId id="285" r:id="rId8"/>
    <p:sldId id="269" r:id="rId9"/>
    <p:sldId id="270" r:id="rId10"/>
    <p:sldId id="272" r:id="rId11"/>
    <p:sldId id="273" r:id="rId12"/>
    <p:sldId id="278" r:id="rId13"/>
    <p:sldId id="283" r:id="rId14"/>
    <p:sldId id="293" r:id="rId15"/>
    <p:sldId id="286" r:id="rId16"/>
    <p:sldId id="294" r:id="rId17"/>
    <p:sldId id="296" r:id="rId18"/>
    <p:sldId id="295" r:id="rId19"/>
    <p:sldId id="297" r:id="rId20"/>
    <p:sldId id="284" r:id="rId21"/>
    <p:sldId id="263" r:id="rId22"/>
    <p:sldId id="298" r:id="rId23"/>
    <p:sldId id="266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54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B3"/>
    <a:srgbClr val="EAC78D"/>
    <a:srgbClr val="3366CC"/>
    <a:srgbClr val="66CCFF"/>
    <a:srgbClr val="FF5050"/>
    <a:srgbClr val="2B7A99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4590"/>
  </p:normalViewPr>
  <p:slideViewPr>
    <p:cSldViewPr snapToGrid="0" snapToObjects="1">
      <p:cViewPr varScale="1">
        <p:scale>
          <a:sx n="125" d="100"/>
          <a:sy n="125" d="100"/>
        </p:scale>
        <p:origin x="852" y="108"/>
      </p:cViewPr>
      <p:guideLst>
        <p:guide orient="horz" pos="1298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F6351AE-D038-DC45-8F54-497A75E5D4B7}" type="presOf" srcId="{B27B4B61-B2F9-4B4F-BC2F-8B2207F370D2}" destId="{73E91AEE-E4FF-2749-A02A-56A7DCAF29F4}" srcOrd="0" destOrd="0" presId="urn:microsoft.com/office/officeart/2009/3/layout/SubStepProcess"/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2BEE1D0C-A186-924E-B1C8-5D73A94A0AEA}" type="presOf" srcId="{E6401411-5189-B548-B369-6D93DC7A8E34}" destId="{0E6E5676-FB9D-9340-AE33-6C11EF836645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57C7413E-720A-1E45-8B78-143087DB34E3}" type="presOf" srcId="{F9B73F00-2D2C-7F4A-8F8D-5FEDEEDE977D}" destId="{A02BBD20-616F-A341-829C-1FC133898EE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FFCC5E08-5B64-764F-B22B-618DB8552E30}" type="presOf" srcId="{BB688427-E2B1-8941-93D0-8E2949AB1760}" destId="{B957A0A2-7C2E-4D48-A119-27665C0BC93B}" srcOrd="0" destOrd="0" presId="urn:microsoft.com/office/officeart/2009/3/layout/SubStepProcess"/>
    <dgm:cxn modelId="{428BF382-F3DE-3245-A495-3A2068BCDE0D}" type="presOf" srcId="{54C099F7-F795-924A-94D6-D3DCD681FF31}" destId="{3B4E7139-3F72-7741-8A1E-677694EE2EA8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6680C47E-6512-B340-BF6A-41151D19BEC4}" type="presParOf" srcId="{0E6E5676-FB9D-9340-AE33-6C11EF836645}" destId="{3B4E7139-3F72-7741-8A1E-677694EE2EA8}" srcOrd="0" destOrd="0" presId="urn:microsoft.com/office/officeart/2009/3/layout/SubStepProcess"/>
    <dgm:cxn modelId="{73DB5A30-0642-C345-8B99-D62942CC3E83}" type="presParOf" srcId="{0E6E5676-FB9D-9340-AE33-6C11EF836645}" destId="{A02BBD20-616F-A341-829C-1FC133898EE8}" srcOrd="1" destOrd="0" presId="urn:microsoft.com/office/officeart/2009/3/layout/SubStepProcess"/>
    <dgm:cxn modelId="{4FBA8700-29D5-8247-AD6F-E6CA20F937A0}" type="presParOf" srcId="{0E6E5676-FB9D-9340-AE33-6C11EF836645}" destId="{73E91AEE-E4FF-2749-A02A-56A7DCAF29F4}" srcOrd="2" destOrd="0" presId="urn:microsoft.com/office/officeart/2009/3/layout/SubStepProcess"/>
    <dgm:cxn modelId="{6493DE33-6531-844F-8DEE-B4A07B296BE1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1C9DE330-80CB-B149-90A1-28C9ECB3139C}" type="presOf" srcId="{B27B4B61-B2F9-4B4F-BC2F-8B2207F370D2}" destId="{73E91AEE-E4FF-2749-A02A-56A7DCAF29F4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2DB5F04D-E939-3F49-9EFC-DACA5BCEEF2B}" type="presOf" srcId="{BB688427-E2B1-8941-93D0-8E2949AB1760}" destId="{B957A0A2-7C2E-4D48-A119-27665C0BC93B}" srcOrd="0" destOrd="0" presId="urn:microsoft.com/office/officeart/2009/3/layout/SubStepProcess"/>
    <dgm:cxn modelId="{DDE1CC05-B76A-1C4D-A21E-660A25D5E5CE}" type="presOf" srcId="{E6401411-5189-B548-B369-6D93DC7A8E34}" destId="{0E6E5676-FB9D-9340-AE33-6C11EF836645}" srcOrd="0" destOrd="0" presId="urn:microsoft.com/office/officeart/2009/3/layout/SubStepProcess"/>
    <dgm:cxn modelId="{403605FE-6279-1046-B2F1-F17F61177272}" type="presOf" srcId="{F9B73F00-2D2C-7F4A-8F8D-5FEDEEDE977D}" destId="{A02BBD20-616F-A341-829C-1FC133898EE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FBAA4F71-2638-234C-9182-086494F054C7}" type="presOf" srcId="{54C099F7-F795-924A-94D6-D3DCD681FF31}" destId="{3B4E7139-3F72-7741-8A1E-677694EE2EA8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09C9DAD3-D6B3-BD45-BC57-7E5441FEA683}" type="presParOf" srcId="{0E6E5676-FB9D-9340-AE33-6C11EF836645}" destId="{3B4E7139-3F72-7741-8A1E-677694EE2EA8}" srcOrd="0" destOrd="0" presId="urn:microsoft.com/office/officeart/2009/3/layout/SubStepProcess"/>
    <dgm:cxn modelId="{673A7DB0-9C81-1445-86D1-57F0DC0BBBB5}" type="presParOf" srcId="{0E6E5676-FB9D-9340-AE33-6C11EF836645}" destId="{A02BBD20-616F-A341-829C-1FC133898EE8}" srcOrd="1" destOrd="0" presId="urn:microsoft.com/office/officeart/2009/3/layout/SubStepProcess"/>
    <dgm:cxn modelId="{5A343145-60FE-1346-9F5B-94C3722C3271}" type="presParOf" srcId="{0E6E5676-FB9D-9340-AE33-6C11EF836645}" destId="{73E91AEE-E4FF-2749-A02A-56A7DCAF29F4}" srcOrd="2" destOrd="0" presId="urn:microsoft.com/office/officeart/2009/3/layout/SubStepProcess"/>
    <dgm:cxn modelId="{E7CFD722-E3B2-C541-9FE0-E846F68DAF59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35E9B48-B4F9-524A-82BA-DB07691DBB33}" type="presOf" srcId="{E6401411-5189-B548-B369-6D93DC7A8E34}" destId="{0E6E5676-FB9D-9340-AE33-6C11EF836645}" srcOrd="0" destOrd="0" presId="urn:microsoft.com/office/officeart/2009/3/layout/SubStepProcess"/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026E075A-F3E6-7F48-B4D6-CEB741D9BE4C}" type="presOf" srcId="{F9B73F00-2D2C-7F4A-8F8D-5FEDEEDE977D}" destId="{A02BBD20-616F-A341-829C-1FC133898EE8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221AF5E3-44F2-1147-95F8-095E5A3DEDC3}" type="presOf" srcId="{BB688427-E2B1-8941-93D0-8E2949AB1760}" destId="{B957A0A2-7C2E-4D48-A119-27665C0BC93B}" srcOrd="0" destOrd="0" presId="urn:microsoft.com/office/officeart/2009/3/layout/SubStepProcess"/>
    <dgm:cxn modelId="{93B07DC9-BFD9-BD4D-BBCD-CF2B4CF3D2CA}" type="presOf" srcId="{B27B4B61-B2F9-4B4F-BC2F-8B2207F370D2}" destId="{73E91AEE-E4FF-2749-A02A-56A7DCAF29F4}" srcOrd="0" destOrd="0" presId="urn:microsoft.com/office/officeart/2009/3/layout/SubStepProcess"/>
    <dgm:cxn modelId="{E7524B82-7D02-9443-9D69-CB07A0982CAF}" type="presOf" srcId="{54C099F7-F795-924A-94D6-D3DCD681FF31}" destId="{3B4E7139-3F72-7741-8A1E-677694EE2EA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630B8F3B-2F60-4E4C-B465-4E53A40B8F18}" type="presParOf" srcId="{0E6E5676-FB9D-9340-AE33-6C11EF836645}" destId="{3B4E7139-3F72-7741-8A1E-677694EE2EA8}" srcOrd="0" destOrd="0" presId="urn:microsoft.com/office/officeart/2009/3/layout/SubStepProcess"/>
    <dgm:cxn modelId="{485A14C8-AEED-2D4D-A4A8-93F2210B76A5}" type="presParOf" srcId="{0E6E5676-FB9D-9340-AE33-6C11EF836645}" destId="{A02BBD20-616F-A341-829C-1FC133898EE8}" srcOrd="1" destOrd="0" presId="urn:microsoft.com/office/officeart/2009/3/layout/SubStepProcess"/>
    <dgm:cxn modelId="{69632EEF-6D8C-904D-9901-3B4CA1D2DD42}" type="presParOf" srcId="{0E6E5676-FB9D-9340-AE33-6C11EF836645}" destId="{73E91AEE-E4FF-2749-A02A-56A7DCAF29F4}" srcOrd="2" destOrd="0" presId="urn:microsoft.com/office/officeart/2009/3/layout/SubStepProcess"/>
    <dgm:cxn modelId="{743F7F33-0158-544B-BF5C-75104FDFCE8F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1C9DE330-80CB-B149-90A1-28C9ECB3139C}" type="presOf" srcId="{B27B4B61-B2F9-4B4F-BC2F-8B2207F370D2}" destId="{73E91AEE-E4FF-2749-A02A-56A7DCAF29F4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2DB5F04D-E939-3F49-9EFC-DACA5BCEEF2B}" type="presOf" srcId="{BB688427-E2B1-8941-93D0-8E2949AB1760}" destId="{B957A0A2-7C2E-4D48-A119-27665C0BC93B}" srcOrd="0" destOrd="0" presId="urn:microsoft.com/office/officeart/2009/3/layout/SubStepProcess"/>
    <dgm:cxn modelId="{DDE1CC05-B76A-1C4D-A21E-660A25D5E5CE}" type="presOf" srcId="{E6401411-5189-B548-B369-6D93DC7A8E34}" destId="{0E6E5676-FB9D-9340-AE33-6C11EF836645}" srcOrd="0" destOrd="0" presId="urn:microsoft.com/office/officeart/2009/3/layout/SubStepProcess"/>
    <dgm:cxn modelId="{403605FE-6279-1046-B2F1-F17F61177272}" type="presOf" srcId="{F9B73F00-2D2C-7F4A-8F8D-5FEDEEDE977D}" destId="{A02BBD20-616F-A341-829C-1FC133898EE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FBAA4F71-2638-234C-9182-086494F054C7}" type="presOf" srcId="{54C099F7-F795-924A-94D6-D3DCD681FF31}" destId="{3B4E7139-3F72-7741-8A1E-677694EE2EA8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09C9DAD3-D6B3-BD45-BC57-7E5441FEA683}" type="presParOf" srcId="{0E6E5676-FB9D-9340-AE33-6C11EF836645}" destId="{3B4E7139-3F72-7741-8A1E-677694EE2EA8}" srcOrd="0" destOrd="0" presId="urn:microsoft.com/office/officeart/2009/3/layout/SubStepProcess"/>
    <dgm:cxn modelId="{673A7DB0-9C81-1445-86D1-57F0DC0BBBB5}" type="presParOf" srcId="{0E6E5676-FB9D-9340-AE33-6C11EF836645}" destId="{A02BBD20-616F-A341-829C-1FC133898EE8}" srcOrd="1" destOrd="0" presId="urn:microsoft.com/office/officeart/2009/3/layout/SubStepProcess"/>
    <dgm:cxn modelId="{5A343145-60FE-1346-9F5B-94C3722C3271}" type="presParOf" srcId="{0E6E5676-FB9D-9340-AE33-6C11EF836645}" destId="{73E91AEE-E4FF-2749-A02A-56A7DCAF29F4}" srcOrd="2" destOrd="0" presId="urn:microsoft.com/office/officeart/2009/3/layout/SubStepProcess"/>
    <dgm:cxn modelId="{E7CFD722-E3B2-C541-9FE0-E846F68DAF59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994F7127-BD76-9A48-9B15-E77D5D828C1F}" type="presOf" srcId="{F9B73F00-2D2C-7F4A-8F8D-5FEDEEDE977D}" destId="{A02BBD20-616F-A341-829C-1FC133898EE8}" srcOrd="0" destOrd="0" presId="urn:microsoft.com/office/officeart/2009/3/layout/SubStepProcess"/>
    <dgm:cxn modelId="{9D51EE48-0506-1F4D-B3DB-47E447E81AF8}" type="presOf" srcId="{54C099F7-F795-924A-94D6-D3DCD681FF31}" destId="{3B4E7139-3F72-7741-8A1E-677694EE2EA8}" srcOrd="0" destOrd="0" presId="urn:microsoft.com/office/officeart/2009/3/layout/SubStepProcess"/>
    <dgm:cxn modelId="{4A4B8B56-F18B-6742-9350-AACDD0CDB0A1}" type="presOf" srcId="{BB688427-E2B1-8941-93D0-8E2949AB1760}" destId="{B957A0A2-7C2E-4D48-A119-27665C0BC93B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1C65AAE3-B6F2-F647-B8D5-91AD742E8EED}" type="presOf" srcId="{E6401411-5189-B548-B369-6D93DC7A8E34}" destId="{0E6E5676-FB9D-9340-AE33-6C11EF836645}" srcOrd="0" destOrd="0" presId="urn:microsoft.com/office/officeart/2009/3/layout/SubStepProcess"/>
    <dgm:cxn modelId="{51EFFDC1-E0E8-5A4F-BA85-CB67CC232845}" type="presOf" srcId="{B27B4B61-B2F9-4B4F-BC2F-8B2207F370D2}" destId="{73E91AEE-E4FF-2749-A02A-56A7DCAF29F4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CED39C2B-802E-AC42-871B-5107C949B82A}" type="presParOf" srcId="{0E6E5676-FB9D-9340-AE33-6C11EF836645}" destId="{3B4E7139-3F72-7741-8A1E-677694EE2EA8}" srcOrd="0" destOrd="0" presId="urn:microsoft.com/office/officeart/2009/3/layout/SubStepProcess"/>
    <dgm:cxn modelId="{31C38E68-47D9-9541-B409-7BB8A140D91B}" type="presParOf" srcId="{0E6E5676-FB9D-9340-AE33-6C11EF836645}" destId="{A02BBD20-616F-A341-829C-1FC133898EE8}" srcOrd="1" destOrd="0" presId="urn:microsoft.com/office/officeart/2009/3/layout/SubStepProcess"/>
    <dgm:cxn modelId="{899EFD5B-32B2-9A4D-B899-9133924F9E97}" type="presParOf" srcId="{0E6E5676-FB9D-9340-AE33-6C11EF836645}" destId="{73E91AEE-E4FF-2749-A02A-56A7DCAF29F4}" srcOrd="2" destOrd="0" presId="urn:microsoft.com/office/officeart/2009/3/layout/SubStepProcess"/>
    <dgm:cxn modelId="{5497220C-0AEB-2E41-B030-6F317FFDC8EB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1C9DE330-80CB-B149-90A1-28C9ECB3139C}" type="presOf" srcId="{B27B4B61-B2F9-4B4F-BC2F-8B2207F370D2}" destId="{73E91AEE-E4FF-2749-A02A-56A7DCAF29F4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2DB5F04D-E939-3F49-9EFC-DACA5BCEEF2B}" type="presOf" srcId="{BB688427-E2B1-8941-93D0-8E2949AB1760}" destId="{B957A0A2-7C2E-4D48-A119-27665C0BC93B}" srcOrd="0" destOrd="0" presId="urn:microsoft.com/office/officeart/2009/3/layout/SubStepProcess"/>
    <dgm:cxn modelId="{DDE1CC05-B76A-1C4D-A21E-660A25D5E5CE}" type="presOf" srcId="{E6401411-5189-B548-B369-6D93DC7A8E34}" destId="{0E6E5676-FB9D-9340-AE33-6C11EF836645}" srcOrd="0" destOrd="0" presId="urn:microsoft.com/office/officeart/2009/3/layout/SubStepProcess"/>
    <dgm:cxn modelId="{403605FE-6279-1046-B2F1-F17F61177272}" type="presOf" srcId="{F9B73F00-2D2C-7F4A-8F8D-5FEDEEDE977D}" destId="{A02BBD20-616F-A341-829C-1FC133898EE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FBAA4F71-2638-234C-9182-086494F054C7}" type="presOf" srcId="{54C099F7-F795-924A-94D6-D3DCD681FF31}" destId="{3B4E7139-3F72-7741-8A1E-677694EE2EA8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09C9DAD3-D6B3-BD45-BC57-7E5441FEA683}" type="presParOf" srcId="{0E6E5676-FB9D-9340-AE33-6C11EF836645}" destId="{3B4E7139-3F72-7741-8A1E-677694EE2EA8}" srcOrd="0" destOrd="0" presId="urn:microsoft.com/office/officeart/2009/3/layout/SubStepProcess"/>
    <dgm:cxn modelId="{673A7DB0-9C81-1445-86D1-57F0DC0BBBB5}" type="presParOf" srcId="{0E6E5676-FB9D-9340-AE33-6C11EF836645}" destId="{A02BBD20-616F-A341-829C-1FC133898EE8}" srcOrd="1" destOrd="0" presId="urn:microsoft.com/office/officeart/2009/3/layout/SubStepProcess"/>
    <dgm:cxn modelId="{5A343145-60FE-1346-9F5B-94C3722C3271}" type="presParOf" srcId="{0E6E5676-FB9D-9340-AE33-6C11EF836645}" destId="{73E91AEE-E4FF-2749-A02A-56A7DCAF29F4}" srcOrd="2" destOrd="0" presId="urn:microsoft.com/office/officeart/2009/3/layout/SubStepProcess"/>
    <dgm:cxn modelId="{E7CFD722-E3B2-C541-9FE0-E846F68DAF59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B9A1DF6-8740-1E44-9B9C-6B387027B388}" type="presOf" srcId="{B27B4B61-B2F9-4B4F-BC2F-8B2207F370D2}" destId="{73E91AEE-E4FF-2749-A02A-56A7DCAF29F4}" srcOrd="0" destOrd="0" presId="urn:microsoft.com/office/officeart/2009/3/layout/SubStepProcess"/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306EE366-59BA-464A-977D-5EDAB90AC731}" type="presOf" srcId="{F9B73F00-2D2C-7F4A-8F8D-5FEDEEDE977D}" destId="{A02BBD20-616F-A341-829C-1FC133898EE8}" srcOrd="0" destOrd="0" presId="urn:microsoft.com/office/officeart/2009/3/layout/SubStepProcess"/>
    <dgm:cxn modelId="{AE977EAC-B25C-024D-B830-1E4D3D45D3B3}" type="presOf" srcId="{E6401411-5189-B548-B369-6D93DC7A8E34}" destId="{0E6E5676-FB9D-9340-AE33-6C11EF836645}" srcOrd="0" destOrd="0" presId="urn:microsoft.com/office/officeart/2009/3/layout/SubStepProcess"/>
    <dgm:cxn modelId="{79423BBB-9CA0-604E-BA6C-EA44426B3312}" type="presOf" srcId="{54C099F7-F795-924A-94D6-D3DCD681FF31}" destId="{3B4E7139-3F72-7741-8A1E-677694EE2EA8}" srcOrd="0" destOrd="0" presId="urn:microsoft.com/office/officeart/2009/3/layout/SubStepProcess"/>
    <dgm:cxn modelId="{BBE46BDE-736E-1845-B5E3-6F2A9243B842}" type="presOf" srcId="{BB688427-E2B1-8941-93D0-8E2949AB1760}" destId="{B957A0A2-7C2E-4D48-A119-27665C0BC93B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6E2D49C9-66EA-BF46-BFF8-EB66280E4C6E}" type="presParOf" srcId="{0E6E5676-FB9D-9340-AE33-6C11EF836645}" destId="{3B4E7139-3F72-7741-8A1E-677694EE2EA8}" srcOrd="0" destOrd="0" presId="urn:microsoft.com/office/officeart/2009/3/layout/SubStepProcess"/>
    <dgm:cxn modelId="{8694086E-5908-364B-A1F7-379DA9D0CE55}" type="presParOf" srcId="{0E6E5676-FB9D-9340-AE33-6C11EF836645}" destId="{A02BBD20-616F-A341-829C-1FC133898EE8}" srcOrd="1" destOrd="0" presId="urn:microsoft.com/office/officeart/2009/3/layout/SubStepProcess"/>
    <dgm:cxn modelId="{9CEAD8E3-0144-964C-955C-E706FB5BF9ED}" type="presParOf" srcId="{0E6E5676-FB9D-9340-AE33-6C11EF836645}" destId="{73E91AEE-E4FF-2749-A02A-56A7DCAF29F4}" srcOrd="2" destOrd="0" presId="urn:microsoft.com/office/officeart/2009/3/layout/SubStepProcess"/>
    <dgm:cxn modelId="{4BA23A12-687B-C640-ACAD-AD8B6DAA97F1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F6351AE-D038-DC45-8F54-497A75E5D4B7}" type="presOf" srcId="{B27B4B61-B2F9-4B4F-BC2F-8B2207F370D2}" destId="{73E91AEE-E4FF-2749-A02A-56A7DCAF29F4}" srcOrd="0" destOrd="0" presId="urn:microsoft.com/office/officeart/2009/3/layout/SubStepProcess"/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2BEE1D0C-A186-924E-B1C8-5D73A94A0AEA}" type="presOf" srcId="{E6401411-5189-B548-B369-6D93DC7A8E34}" destId="{0E6E5676-FB9D-9340-AE33-6C11EF836645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57C7413E-720A-1E45-8B78-143087DB34E3}" type="presOf" srcId="{F9B73F00-2D2C-7F4A-8F8D-5FEDEEDE977D}" destId="{A02BBD20-616F-A341-829C-1FC133898EE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FFCC5E08-5B64-764F-B22B-618DB8552E30}" type="presOf" srcId="{BB688427-E2B1-8941-93D0-8E2949AB1760}" destId="{B957A0A2-7C2E-4D48-A119-27665C0BC93B}" srcOrd="0" destOrd="0" presId="urn:microsoft.com/office/officeart/2009/3/layout/SubStepProcess"/>
    <dgm:cxn modelId="{428BF382-F3DE-3245-A495-3A2068BCDE0D}" type="presOf" srcId="{54C099F7-F795-924A-94D6-D3DCD681FF31}" destId="{3B4E7139-3F72-7741-8A1E-677694EE2EA8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6680C47E-6512-B340-BF6A-41151D19BEC4}" type="presParOf" srcId="{0E6E5676-FB9D-9340-AE33-6C11EF836645}" destId="{3B4E7139-3F72-7741-8A1E-677694EE2EA8}" srcOrd="0" destOrd="0" presId="urn:microsoft.com/office/officeart/2009/3/layout/SubStepProcess"/>
    <dgm:cxn modelId="{73DB5A30-0642-C345-8B99-D62942CC3E83}" type="presParOf" srcId="{0E6E5676-FB9D-9340-AE33-6C11EF836645}" destId="{A02BBD20-616F-A341-829C-1FC133898EE8}" srcOrd="1" destOrd="0" presId="urn:microsoft.com/office/officeart/2009/3/layout/SubStepProcess"/>
    <dgm:cxn modelId="{4FBA8700-29D5-8247-AD6F-E6CA20F937A0}" type="presParOf" srcId="{0E6E5676-FB9D-9340-AE33-6C11EF836645}" destId="{73E91AEE-E4FF-2749-A02A-56A7DCAF29F4}" srcOrd="2" destOrd="0" presId="urn:microsoft.com/office/officeart/2009/3/layout/SubStepProcess"/>
    <dgm:cxn modelId="{6493DE33-6531-844F-8DEE-B4A07B296BE1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A140AB61-34AA-924C-B709-BADB3D79E932}" type="presOf" srcId="{F9B73F00-2D2C-7F4A-8F8D-5FEDEEDE977D}" destId="{A02BBD20-616F-A341-829C-1FC133898EE8}" srcOrd="0" destOrd="0" presId="urn:microsoft.com/office/officeart/2009/3/layout/SubStepProcess"/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1029CE9A-3D43-504C-A4DF-8137D97342AC}" type="presOf" srcId="{54C099F7-F795-924A-94D6-D3DCD681FF31}" destId="{3B4E7139-3F72-7741-8A1E-677694EE2EA8}" srcOrd="0" destOrd="0" presId="urn:microsoft.com/office/officeart/2009/3/layout/SubStepProcess"/>
    <dgm:cxn modelId="{F34C2BF7-F32B-2E4C-B0EE-82CFF7F74A02}" type="presOf" srcId="{BB688427-E2B1-8941-93D0-8E2949AB1760}" destId="{B957A0A2-7C2E-4D48-A119-27665C0BC93B}" srcOrd="0" destOrd="0" presId="urn:microsoft.com/office/officeart/2009/3/layout/SubStepProcess"/>
    <dgm:cxn modelId="{88029838-FF71-4B4A-B6A5-922FB335688B}" type="presOf" srcId="{E6401411-5189-B548-B369-6D93DC7A8E34}" destId="{0E6E5676-FB9D-9340-AE33-6C11EF836645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3875B70C-20D1-894F-ADA3-5606AA27893C}" type="presOf" srcId="{B27B4B61-B2F9-4B4F-BC2F-8B2207F370D2}" destId="{73E91AEE-E4FF-2749-A02A-56A7DCAF29F4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095E40BC-EE4D-C140-B523-12751EC83C4D}" type="presParOf" srcId="{0E6E5676-FB9D-9340-AE33-6C11EF836645}" destId="{3B4E7139-3F72-7741-8A1E-677694EE2EA8}" srcOrd="0" destOrd="0" presId="urn:microsoft.com/office/officeart/2009/3/layout/SubStepProcess"/>
    <dgm:cxn modelId="{CE61388E-7637-9D43-9CFB-EB00FA45ABBB}" type="presParOf" srcId="{0E6E5676-FB9D-9340-AE33-6C11EF836645}" destId="{A02BBD20-616F-A341-829C-1FC133898EE8}" srcOrd="1" destOrd="0" presId="urn:microsoft.com/office/officeart/2009/3/layout/SubStepProcess"/>
    <dgm:cxn modelId="{D83F8C99-B864-5B42-A4B5-80AB58474985}" type="presParOf" srcId="{0E6E5676-FB9D-9340-AE33-6C11EF836645}" destId="{73E91AEE-E4FF-2749-A02A-56A7DCAF29F4}" srcOrd="2" destOrd="0" presId="urn:microsoft.com/office/officeart/2009/3/layout/SubStepProcess"/>
    <dgm:cxn modelId="{D4901982-229C-764B-A3CE-104711DFD3C8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A19E38DF-235C-6047-81C0-9477A7D81BED}" type="presOf" srcId="{54C099F7-F795-924A-94D6-D3DCD681FF31}" destId="{3B4E7139-3F72-7741-8A1E-677694EE2EA8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8A3AFA28-0444-D047-9E2D-6739D25178FF}" type="presOf" srcId="{BB688427-E2B1-8941-93D0-8E2949AB1760}" destId="{B957A0A2-7C2E-4D48-A119-27665C0BC93B}" srcOrd="0" destOrd="0" presId="urn:microsoft.com/office/officeart/2009/3/layout/SubStepProcess"/>
    <dgm:cxn modelId="{89EDBC03-3A70-784D-A5DB-82BF9518ADF7}" type="presOf" srcId="{B27B4B61-B2F9-4B4F-BC2F-8B2207F370D2}" destId="{73E91AEE-E4FF-2749-A02A-56A7DCAF29F4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B18D4698-44B6-144A-AC61-9707679052A9}" type="presOf" srcId="{F9B73F00-2D2C-7F4A-8F8D-5FEDEEDE977D}" destId="{A02BBD20-616F-A341-829C-1FC133898EE8}" srcOrd="0" destOrd="0" presId="urn:microsoft.com/office/officeart/2009/3/layout/SubStepProcess"/>
    <dgm:cxn modelId="{FE88431F-9F22-804E-B17F-807588001D78}" type="presOf" srcId="{E6401411-5189-B548-B369-6D93DC7A8E34}" destId="{0E6E5676-FB9D-9340-AE33-6C11EF836645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1A837424-FAD0-AC40-AABF-3C5626F360B7}" type="presParOf" srcId="{0E6E5676-FB9D-9340-AE33-6C11EF836645}" destId="{3B4E7139-3F72-7741-8A1E-677694EE2EA8}" srcOrd="0" destOrd="0" presId="urn:microsoft.com/office/officeart/2009/3/layout/SubStepProcess"/>
    <dgm:cxn modelId="{A54AB184-A4FD-4A41-B012-6DB1F3E1A96B}" type="presParOf" srcId="{0E6E5676-FB9D-9340-AE33-6C11EF836645}" destId="{A02BBD20-616F-A341-829C-1FC133898EE8}" srcOrd="1" destOrd="0" presId="urn:microsoft.com/office/officeart/2009/3/layout/SubStepProcess"/>
    <dgm:cxn modelId="{E37048DD-A948-8640-867E-6EB741884910}" type="presParOf" srcId="{0E6E5676-FB9D-9340-AE33-6C11EF836645}" destId="{73E91AEE-E4FF-2749-A02A-56A7DCAF29F4}" srcOrd="2" destOrd="0" presId="urn:microsoft.com/office/officeart/2009/3/layout/SubStepProcess"/>
    <dgm:cxn modelId="{E45880A2-ADE7-824D-A578-477249D16E50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2B5A2A3B-A3F3-B64A-95CC-DAEE13346A4A}" type="presOf" srcId="{F9B73F00-2D2C-7F4A-8F8D-5FEDEEDE977D}" destId="{A02BBD20-616F-A341-829C-1FC133898EE8}" srcOrd="0" destOrd="0" presId="urn:microsoft.com/office/officeart/2009/3/layout/SubStepProcess"/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5F328FBA-D33B-B745-947E-170F52EA8970}" type="presOf" srcId="{E6401411-5189-B548-B369-6D93DC7A8E34}" destId="{0E6E5676-FB9D-9340-AE33-6C11EF836645}" srcOrd="0" destOrd="0" presId="urn:microsoft.com/office/officeart/2009/3/layout/SubStepProcess"/>
    <dgm:cxn modelId="{A41B1347-A2D4-4846-8459-FC9248150B88}" type="presOf" srcId="{B27B4B61-B2F9-4B4F-BC2F-8B2207F370D2}" destId="{73E91AEE-E4FF-2749-A02A-56A7DCAF29F4}" srcOrd="0" destOrd="0" presId="urn:microsoft.com/office/officeart/2009/3/layout/SubStepProcess"/>
    <dgm:cxn modelId="{C0ED32FA-6DFD-1840-AD68-2EEC37410A3A}" type="presOf" srcId="{54C099F7-F795-924A-94D6-D3DCD681FF31}" destId="{3B4E7139-3F72-7741-8A1E-677694EE2EA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461B795E-6ACD-A648-8922-BB89755FC235}" type="presOf" srcId="{BB688427-E2B1-8941-93D0-8E2949AB1760}" destId="{B957A0A2-7C2E-4D48-A119-27665C0BC93B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AABA8488-1887-0644-8A35-C883CDCF8AF2}" type="presParOf" srcId="{0E6E5676-FB9D-9340-AE33-6C11EF836645}" destId="{3B4E7139-3F72-7741-8A1E-677694EE2EA8}" srcOrd="0" destOrd="0" presId="urn:microsoft.com/office/officeart/2009/3/layout/SubStepProcess"/>
    <dgm:cxn modelId="{9A0124EA-2247-CC44-84B0-B6FD9DFFEC84}" type="presParOf" srcId="{0E6E5676-FB9D-9340-AE33-6C11EF836645}" destId="{A02BBD20-616F-A341-829C-1FC133898EE8}" srcOrd="1" destOrd="0" presId="urn:microsoft.com/office/officeart/2009/3/layout/SubStepProcess"/>
    <dgm:cxn modelId="{3D952EAD-87A0-3A4C-812D-5F17CE293DD2}" type="presParOf" srcId="{0E6E5676-FB9D-9340-AE33-6C11EF836645}" destId="{73E91AEE-E4FF-2749-A02A-56A7DCAF29F4}" srcOrd="2" destOrd="0" presId="urn:microsoft.com/office/officeart/2009/3/layout/SubStepProcess"/>
    <dgm:cxn modelId="{329200FE-D6E8-7C4E-A156-750D8FD64397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36CAFAA8-C71E-4443-956B-1DA1909FEE92}" type="presOf" srcId="{BB688427-E2B1-8941-93D0-8E2949AB1760}" destId="{B957A0A2-7C2E-4D48-A119-27665C0BC93B}" srcOrd="0" destOrd="0" presId="urn:microsoft.com/office/officeart/2009/3/layout/SubStepProcess"/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F48CD2A1-2784-6249-BAB6-12A096C8AC1A}" type="presOf" srcId="{F9B73F00-2D2C-7F4A-8F8D-5FEDEEDE977D}" destId="{A02BBD20-616F-A341-829C-1FC133898EE8}" srcOrd="0" destOrd="0" presId="urn:microsoft.com/office/officeart/2009/3/layout/SubStepProcess"/>
    <dgm:cxn modelId="{19FD6A9D-F54F-AC48-ABB6-3215C694A1EF}" type="presOf" srcId="{54C099F7-F795-924A-94D6-D3DCD681FF31}" destId="{3B4E7139-3F72-7741-8A1E-677694EE2EA8}" srcOrd="0" destOrd="0" presId="urn:microsoft.com/office/officeart/2009/3/layout/SubStepProcess"/>
    <dgm:cxn modelId="{E2F0E9B2-01DD-DD40-AC83-A71B0AAF7B03}" type="presOf" srcId="{E6401411-5189-B548-B369-6D93DC7A8E34}" destId="{0E6E5676-FB9D-9340-AE33-6C11EF836645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04D8796B-7447-F64D-ACD5-77972FDE2CB1}" type="presOf" srcId="{B27B4B61-B2F9-4B4F-BC2F-8B2207F370D2}" destId="{73E91AEE-E4FF-2749-A02A-56A7DCAF29F4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F5401EDA-CC3F-EE42-ACDB-F12202930001}" type="presParOf" srcId="{0E6E5676-FB9D-9340-AE33-6C11EF836645}" destId="{3B4E7139-3F72-7741-8A1E-677694EE2EA8}" srcOrd="0" destOrd="0" presId="urn:microsoft.com/office/officeart/2009/3/layout/SubStepProcess"/>
    <dgm:cxn modelId="{4A0F0DCA-D8A0-154D-8574-D12C449A2FCD}" type="presParOf" srcId="{0E6E5676-FB9D-9340-AE33-6C11EF836645}" destId="{A02BBD20-616F-A341-829C-1FC133898EE8}" srcOrd="1" destOrd="0" presId="urn:microsoft.com/office/officeart/2009/3/layout/SubStepProcess"/>
    <dgm:cxn modelId="{65C7E34E-DE90-404B-8956-129183149860}" type="presParOf" srcId="{0E6E5676-FB9D-9340-AE33-6C11EF836645}" destId="{73E91AEE-E4FF-2749-A02A-56A7DCAF29F4}" srcOrd="2" destOrd="0" presId="urn:microsoft.com/office/officeart/2009/3/layout/SubStepProcess"/>
    <dgm:cxn modelId="{AE5FB178-FBAE-944B-B888-8935E66E28AE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BFDA1A9-F907-524E-AA25-74801EDA2753}" type="presOf" srcId="{B27B4B61-B2F9-4B4F-BC2F-8B2207F370D2}" destId="{73E91AEE-E4FF-2749-A02A-56A7DCAF29F4}" srcOrd="0" destOrd="0" presId="urn:microsoft.com/office/officeart/2009/3/layout/SubStepProcess"/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8AC196BC-D7AC-1141-B8BB-960DB5690078}" type="presOf" srcId="{BB688427-E2B1-8941-93D0-8E2949AB1760}" destId="{B957A0A2-7C2E-4D48-A119-27665C0BC93B}" srcOrd="0" destOrd="0" presId="urn:microsoft.com/office/officeart/2009/3/layout/SubStepProcess"/>
    <dgm:cxn modelId="{32ADC324-470E-2C42-B4A0-0088999D2946}" type="presOf" srcId="{54C099F7-F795-924A-94D6-D3DCD681FF31}" destId="{3B4E7139-3F72-7741-8A1E-677694EE2EA8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B721BB90-7FA6-334B-99B5-BAA1B308E74A}" type="presOf" srcId="{F9B73F00-2D2C-7F4A-8F8D-5FEDEEDE977D}" destId="{A02BBD20-616F-A341-829C-1FC133898EE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94859055-6FF5-2547-BCF8-9F0F47BDFA42}" type="presOf" srcId="{E6401411-5189-B548-B369-6D93DC7A8E34}" destId="{0E6E5676-FB9D-9340-AE33-6C11EF836645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47ADE0E4-4056-A145-AF09-2F52E38164BC}" type="presParOf" srcId="{0E6E5676-FB9D-9340-AE33-6C11EF836645}" destId="{3B4E7139-3F72-7741-8A1E-677694EE2EA8}" srcOrd="0" destOrd="0" presId="urn:microsoft.com/office/officeart/2009/3/layout/SubStepProcess"/>
    <dgm:cxn modelId="{F427153D-836D-1447-BA21-D53BBB77C549}" type="presParOf" srcId="{0E6E5676-FB9D-9340-AE33-6C11EF836645}" destId="{A02BBD20-616F-A341-829C-1FC133898EE8}" srcOrd="1" destOrd="0" presId="urn:microsoft.com/office/officeart/2009/3/layout/SubStepProcess"/>
    <dgm:cxn modelId="{56C07170-68D0-0B48-B7E9-7969EAC074D5}" type="presParOf" srcId="{0E6E5676-FB9D-9340-AE33-6C11EF836645}" destId="{73E91AEE-E4FF-2749-A02A-56A7DCAF29F4}" srcOrd="2" destOrd="0" presId="urn:microsoft.com/office/officeart/2009/3/layout/SubStepProcess"/>
    <dgm:cxn modelId="{38E2267F-CEE8-C54D-8306-2B88512015C6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E27554E7-29DC-3646-A055-DA57B6F4779B}" type="presOf" srcId="{BB688427-E2B1-8941-93D0-8E2949AB1760}" destId="{B957A0A2-7C2E-4D48-A119-27665C0BC93B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8E9E0EC1-8E7B-C04A-82F1-C7AAD5E52AED}" type="presOf" srcId="{54C099F7-F795-924A-94D6-D3DCD681FF31}" destId="{3B4E7139-3F72-7741-8A1E-677694EE2EA8}" srcOrd="0" destOrd="0" presId="urn:microsoft.com/office/officeart/2009/3/layout/SubStepProcess"/>
    <dgm:cxn modelId="{7F6B8D8E-A758-9F48-A948-BE92399969C5}" type="presOf" srcId="{F9B73F00-2D2C-7F4A-8F8D-5FEDEEDE977D}" destId="{A02BBD20-616F-A341-829C-1FC133898EE8}" srcOrd="0" destOrd="0" presId="urn:microsoft.com/office/officeart/2009/3/layout/SubStepProcess"/>
    <dgm:cxn modelId="{AE2C6143-1685-C348-BF03-490CC095BE92}" type="presOf" srcId="{E6401411-5189-B548-B369-6D93DC7A8E34}" destId="{0E6E5676-FB9D-9340-AE33-6C11EF836645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D9E83CBC-8281-C84C-8100-9892365DCF6C}" type="presOf" srcId="{B27B4B61-B2F9-4B4F-BC2F-8B2207F370D2}" destId="{73E91AEE-E4FF-2749-A02A-56A7DCAF29F4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F9158DC2-DB5A-3546-8E42-968852157A0B}" type="presParOf" srcId="{0E6E5676-FB9D-9340-AE33-6C11EF836645}" destId="{3B4E7139-3F72-7741-8A1E-677694EE2EA8}" srcOrd="0" destOrd="0" presId="urn:microsoft.com/office/officeart/2009/3/layout/SubStepProcess"/>
    <dgm:cxn modelId="{AC06C4CD-300D-9F4A-9F3A-9A92A691D0AD}" type="presParOf" srcId="{0E6E5676-FB9D-9340-AE33-6C11EF836645}" destId="{A02BBD20-616F-A341-829C-1FC133898EE8}" srcOrd="1" destOrd="0" presId="urn:microsoft.com/office/officeart/2009/3/layout/SubStepProcess"/>
    <dgm:cxn modelId="{C48D0489-83B3-1849-B118-37FAFB699682}" type="presParOf" srcId="{0E6E5676-FB9D-9340-AE33-6C11EF836645}" destId="{73E91AEE-E4FF-2749-A02A-56A7DCAF29F4}" srcOrd="2" destOrd="0" presId="urn:microsoft.com/office/officeart/2009/3/layout/SubStepProcess"/>
    <dgm:cxn modelId="{9220C4F7-86B2-A647-95A9-D3B88E76F502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401411-5189-B548-B369-6D93DC7A8E34}" type="doc">
      <dgm:prSet loTypeId="urn:microsoft.com/office/officeart/2009/3/layout/SubStepProcess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4C099F7-F795-924A-94D6-D3DCD681FF3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9C07BF92-35B3-8249-950D-8A6FDB004CAF}" type="parTrans" cxnId="{83D16BE9-3DDB-2747-A33F-CAE65EB8A311}">
      <dgm:prSet/>
      <dgm:spPr/>
      <dgm:t>
        <a:bodyPr/>
        <a:lstStyle/>
        <a:p>
          <a:endParaRPr lang="en-US"/>
        </a:p>
      </dgm:t>
    </dgm:pt>
    <dgm:pt modelId="{8E142BBD-2DFB-BC44-87D4-4CA81834D8BE}" type="sibTrans" cxnId="{83D16BE9-3DDB-2747-A33F-CAE65EB8A311}">
      <dgm:prSet/>
      <dgm:spPr/>
      <dgm:t>
        <a:bodyPr/>
        <a:lstStyle/>
        <a:p>
          <a:endParaRPr lang="en-US"/>
        </a:p>
      </dgm:t>
    </dgm:pt>
    <dgm:pt modelId="{F9B73F00-2D2C-7F4A-8F8D-5FEDEEDE977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D036F285-9E8D-764A-B5BA-DAD123673613}" type="parTrans" cxnId="{B4904E04-2D62-254E-B95D-06670F9A64BB}">
      <dgm:prSet/>
      <dgm:spPr/>
      <dgm:t>
        <a:bodyPr/>
        <a:lstStyle/>
        <a:p>
          <a:endParaRPr lang="en-US"/>
        </a:p>
      </dgm:t>
    </dgm:pt>
    <dgm:pt modelId="{A88506B2-AD7F-7B4B-A343-CF82B0D3C9D2}" type="sibTrans" cxnId="{B4904E04-2D62-254E-B95D-06670F9A64BB}">
      <dgm:prSet/>
      <dgm:spPr/>
      <dgm:t>
        <a:bodyPr/>
        <a:lstStyle/>
        <a:p>
          <a:endParaRPr lang="en-US"/>
        </a:p>
      </dgm:t>
    </dgm:pt>
    <dgm:pt modelId="{B27B4B61-B2F9-4B4F-BC2F-8B2207F370D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AD4E04E7-5C2B-0A41-9AC4-EDF55797AD79}" type="parTrans" cxnId="{93C2BD15-A642-C64B-9DF9-81D3D51D6BED}">
      <dgm:prSet/>
      <dgm:spPr/>
      <dgm:t>
        <a:bodyPr/>
        <a:lstStyle/>
        <a:p>
          <a:endParaRPr lang="en-US"/>
        </a:p>
      </dgm:t>
    </dgm:pt>
    <dgm:pt modelId="{227CE63E-FE84-5148-BD08-E25F0CFCFE80}" type="sibTrans" cxnId="{93C2BD15-A642-C64B-9DF9-81D3D51D6BED}">
      <dgm:prSet/>
      <dgm:spPr/>
      <dgm:t>
        <a:bodyPr/>
        <a:lstStyle/>
        <a:p>
          <a:endParaRPr lang="en-US"/>
        </a:p>
      </dgm:t>
    </dgm:pt>
    <dgm:pt modelId="{BB688427-E2B1-8941-93D0-8E2949AB176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IV</a:t>
          </a:r>
          <a:endParaRPr lang="en-US" dirty="0"/>
        </a:p>
      </dgm:t>
    </dgm:pt>
    <dgm:pt modelId="{F3693A57-1A20-5840-A27F-E45C050121C3}" type="parTrans" cxnId="{ED63F4F9-B7CD-B842-A99D-BCD16296E766}">
      <dgm:prSet/>
      <dgm:spPr/>
      <dgm:t>
        <a:bodyPr/>
        <a:lstStyle/>
        <a:p>
          <a:endParaRPr lang="en-US"/>
        </a:p>
      </dgm:t>
    </dgm:pt>
    <dgm:pt modelId="{DE3351B5-CE9D-3046-906E-B547D772A326}" type="sibTrans" cxnId="{ED63F4F9-B7CD-B842-A99D-BCD16296E766}">
      <dgm:prSet/>
      <dgm:spPr/>
      <dgm:t>
        <a:bodyPr/>
        <a:lstStyle/>
        <a:p>
          <a:endParaRPr lang="en-US"/>
        </a:p>
      </dgm:t>
    </dgm:pt>
    <dgm:pt modelId="{0E6E5676-FB9D-9340-AE33-6C11EF836645}" type="pres">
      <dgm:prSet presAssocID="{E6401411-5189-B548-B369-6D93DC7A8E34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3B4E7139-3F72-7741-8A1E-677694EE2EA8}" type="pres">
      <dgm:prSet presAssocID="{54C099F7-F795-924A-94D6-D3DCD681FF31}" presName="parTx1" presStyleLbl="node1" presStyleIdx="0" presStyleCnt="4"/>
      <dgm:spPr/>
      <dgm:t>
        <a:bodyPr/>
        <a:lstStyle/>
        <a:p>
          <a:endParaRPr lang="en-US"/>
        </a:p>
      </dgm:t>
    </dgm:pt>
    <dgm:pt modelId="{A02BBD20-616F-A341-829C-1FC133898EE8}" type="pres">
      <dgm:prSet presAssocID="{F9B73F00-2D2C-7F4A-8F8D-5FEDEEDE977D}" presName="parTx2" presStyleLbl="node1" presStyleIdx="1" presStyleCnt="4"/>
      <dgm:spPr/>
      <dgm:t>
        <a:bodyPr/>
        <a:lstStyle/>
        <a:p>
          <a:endParaRPr lang="en-US"/>
        </a:p>
      </dgm:t>
    </dgm:pt>
    <dgm:pt modelId="{73E91AEE-E4FF-2749-A02A-56A7DCAF29F4}" type="pres">
      <dgm:prSet presAssocID="{B27B4B61-B2F9-4B4F-BC2F-8B2207F370D2}" presName="parTx3" presStyleLbl="node1" presStyleIdx="2" presStyleCnt="4"/>
      <dgm:spPr/>
      <dgm:t>
        <a:bodyPr/>
        <a:lstStyle/>
        <a:p>
          <a:endParaRPr lang="en-US"/>
        </a:p>
      </dgm:t>
    </dgm:pt>
    <dgm:pt modelId="{B957A0A2-7C2E-4D48-A119-27665C0BC93B}" type="pres">
      <dgm:prSet presAssocID="{BB688427-E2B1-8941-93D0-8E2949AB1760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3D16BE9-3DDB-2747-A33F-CAE65EB8A311}" srcId="{E6401411-5189-B548-B369-6D93DC7A8E34}" destId="{54C099F7-F795-924A-94D6-D3DCD681FF31}" srcOrd="0" destOrd="0" parTransId="{9C07BF92-35B3-8249-950D-8A6FDB004CAF}" sibTransId="{8E142BBD-2DFB-BC44-87D4-4CA81834D8BE}"/>
    <dgm:cxn modelId="{1C9DE330-80CB-B149-90A1-28C9ECB3139C}" type="presOf" srcId="{B27B4B61-B2F9-4B4F-BC2F-8B2207F370D2}" destId="{73E91AEE-E4FF-2749-A02A-56A7DCAF29F4}" srcOrd="0" destOrd="0" presId="urn:microsoft.com/office/officeart/2009/3/layout/SubStepProcess"/>
    <dgm:cxn modelId="{ED63F4F9-B7CD-B842-A99D-BCD16296E766}" srcId="{E6401411-5189-B548-B369-6D93DC7A8E34}" destId="{BB688427-E2B1-8941-93D0-8E2949AB1760}" srcOrd="3" destOrd="0" parTransId="{F3693A57-1A20-5840-A27F-E45C050121C3}" sibTransId="{DE3351B5-CE9D-3046-906E-B547D772A326}"/>
    <dgm:cxn modelId="{2DB5F04D-E939-3F49-9EFC-DACA5BCEEF2B}" type="presOf" srcId="{BB688427-E2B1-8941-93D0-8E2949AB1760}" destId="{B957A0A2-7C2E-4D48-A119-27665C0BC93B}" srcOrd="0" destOrd="0" presId="urn:microsoft.com/office/officeart/2009/3/layout/SubStepProcess"/>
    <dgm:cxn modelId="{DDE1CC05-B76A-1C4D-A21E-660A25D5E5CE}" type="presOf" srcId="{E6401411-5189-B548-B369-6D93DC7A8E34}" destId="{0E6E5676-FB9D-9340-AE33-6C11EF836645}" srcOrd="0" destOrd="0" presId="urn:microsoft.com/office/officeart/2009/3/layout/SubStepProcess"/>
    <dgm:cxn modelId="{403605FE-6279-1046-B2F1-F17F61177272}" type="presOf" srcId="{F9B73F00-2D2C-7F4A-8F8D-5FEDEEDE977D}" destId="{A02BBD20-616F-A341-829C-1FC133898EE8}" srcOrd="0" destOrd="0" presId="urn:microsoft.com/office/officeart/2009/3/layout/SubStepProcess"/>
    <dgm:cxn modelId="{93C2BD15-A642-C64B-9DF9-81D3D51D6BED}" srcId="{E6401411-5189-B548-B369-6D93DC7A8E34}" destId="{B27B4B61-B2F9-4B4F-BC2F-8B2207F370D2}" srcOrd="2" destOrd="0" parTransId="{AD4E04E7-5C2B-0A41-9AC4-EDF55797AD79}" sibTransId="{227CE63E-FE84-5148-BD08-E25F0CFCFE80}"/>
    <dgm:cxn modelId="{FBAA4F71-2638-234C-9182-086494F054C7}" type="presOf" srcId="{54C099F7-F795-924A-94D6-D3DCD681FF31}" destId="{3B4E7139-3F72-7741-8A1E-677694EE2EA8}" srcOrd="0" destOrd="0" presId="urn:microsoft.com/office/officeart/2009/3/layout/SubStepProcess"/>
    <dgm:cxn modelId="{B4904E04-2D62-254E-B95D-06670F9A64BB}" srcId="{E6401411-5189-B548-B369-6D93DC7A8E34}" destId="{F9B73F00-2D2C-7F4A-8F8D-5FEDEEDE977D}" srcOrd="1" destOrd="0" parTransId="{D036F285-9E8D-764A-B5BA-DAD123673613}" sibTransId="{A88506B2-AD7F-7B4B-A343-CF82B0D3C9D2}"/>
    <dgm:cxn modelId="{09C9DAD3-D6B3-BD45-BC57-7E5441FEA683}" type="presParOf" srcId="{0E6E5676-FB9D-9340-AE33-6C11EF836645}" destId="{3B4E7139-3F72-7741-8A1E-677694EE2EA8}" srcOrd="0" destOrd="0" presId="urn:microsoft.com/office/officeart/2009/3/layout/SubStepProcess"/>
    <dgm:cxn modelId="{673A7DB0-9C81-1445-86D1-57F0DC0BBBB5}" type="presParOf" srcId="{0E6E5676-FB9D-9340-AE33-6C11EF836645}" destId="{A02BBD20-616F-A341-829C-1FC133898EE8}" srcOrd="1" destOrd="0" presId="urn:microsoft.com/office/officeart/2009/3/layout/SubStepProcess"/>
    <dgm:cxn modelId="{5A343145-60FE-1346-9F5B-94C3722C3271}" type="presParOf" srcId="{0E6E5676-FB9D-9340-AE33-6C11EF836645}" destId="{73E91AEE-E4FF-2749-A02A-56A7DCAF29F4}" srcOrd="2" destOrd="0" presId="urn:microsoft.com/office/officeart/2009/3/layout/SubStepProcess"/>
    <dgm:cxn modelId="{E7CFD722-E3B2-C541-9FE0-E846F68DAF59}" type="presParOf" srcId="{0E6E5676-FB9D-9340-AE33-6C11EF836645}" destId="{B957A0A2-7C2E-4D48-A119-27665C0BC93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139-3F72-7741-8A1E-677694EE2EA8}">
      <dsp:nvSpPr>
        <dsp:cNvPr id="0" name=""/>
        <dsp:cNvSpPr/>
      </dsp:nvSpPr>
      <dsp:spPr>
        <a:xfrm>
          <a:off x="56038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</a:t>
          </a:r>
          <a:endParaRPr lang="en-US" sz="1800" kern="1200" dirty="0"/>
        </a:p>
      </dsp:txBody>
      <dsp:txXfrm>
        <a:off x="610931" y="50547"/>
        <a:ext cx="244063" cy="244063"/>
      </dsp:txXfrm>
    </dsp:sp>
    <dsp:sp modelId="{A02BBD20-616F-A341-829C-1FC133898EE8}">
      <dsp:nvSpPr>
        <dsp:cNvPr id="0" name=""/>
        <dsp:cNvSpPr/>
      </dsp:nvSpPr>
      <dsp:spPr>
        <a:xfrm>
          <a:off x="905541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</a:t>
          </a:r>
          <a:endParaRPr lang="en-US" sz="1800" kern="1200" dirty="0"/>
        </a:p>
      </dsp:txBody>
      <dsp:txXfrm>
        <a:off x="956088" y="50547"/>
        <a:ext cx="244063" cy="244063"/>
      </dsp:txXfrm>
    </dsp:sp>
    <dsp:sp modelId="{73E91AEE-E4FF-2749-A02A-56A7DCAF29F4}">
      <dsp:nvSpPr>
        <dsp:cNvPr id="0" name=""/>
        <dsp:cNvSpPr/>
      </dsp:nvSpPr>
      <dsp:spPr>
        <a:xfrm>
          <a:off x="1250698" y="0"/>
          <a:ext cx="345157" cy="345157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III</a:t>
          </a:r>
          <a:endParaRPr lang="en-US" sz="1800" kern="1200" dirty="0"/>
        </a:p>
      </dsp:txBody>
      <dsp:txXfrm>
        <a:off x="1301245" y="50547"/>
        <a:ext cx="244063" cy="244063"/>
      </dsp:txXfrm>
    </dsp:sp>
    <dsp:sp modelId="{B957A0A2-7C2E-4D48-A119-27665C0BC93B}">
      <dsp:nvSpPr>
        <dsp:cNvPr id="0" name=""/>
        <dsp:cNvSpPr/>
      </dsp:nvSpPr>
      <dsp:spPr>
        <a:xfrm>
          <a:off x="1595854" y="0"/>
          <a:ext cx="345157" cy="34515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IV</a:t>
          </a:r>
          <a:endParaRPr lang="en-US" sz="1800" kern="1200" dirty="0"/>
        </a:p>
      </dsp:txBody>
      <dsp:txXfrm>
        <a:off x="1646401" y="50547"/>
        <a:ext cx="244063" cy="244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E10A373-EFAF-407D-A000-9C4956BD1599}" type="datetimeFigureOut">
              <a:rPr lang="en-US"/>
              <a:pPr>
                <a:defRPr/>
              </a:pPr>
              <a:t>9/26/2015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A0A4FC-ED08-4967-A13D-B70FC8183C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50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D76876-3A43-4C8B-AE10-137E0613901F}" type="datetimeFigureOut">
              <a:rPr lang="en-US"/>
              <a:pPr>
                <a:defRPr/>
              </a:pPr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443B59-4671-49E9-9B01-58F286395B5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6295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4167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6125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78319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41849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1138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78835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06763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7825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5404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5056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1939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3020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3478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1634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1525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3201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1336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BC23-EB71-4465-ACB9-C27A0C173ADB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54F3-839B-43F2-8EAE-276D741E4A5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8D23-369C-4015-9D1F-5F5577D100AB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86BD-6FBE-46A4-8B92-7F6D6ADE9A3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C8DA-BB58-4FA9-AEE8-0FA375A72648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3F48-4F22-4CCF-9628-FA10C7BBEB7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22325" y="1846263"/>
            <a:ext cx="3695700" cy="4022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0425" y="1846263"/>
            <a:ext cx="3695700" cy="4022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FC73-A5F0-4F4D-A91F-319E2C0FB992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C7A2A-A5C3-482D-BC09-122D46D83CB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0D3C-E5AB-45FB-A2A1-6F5E232F75DE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DEA5-353A-4819-A4B8-E84EB90C3BF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0EAF-2286-4CF3-81BB-2F0A1C3FAEAE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E979-D22D-42DD-8ADF-69C5C0D760F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B2E1-9B1B-4EB0-9735-A7BC16C03511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EC92-CCEE-4739-AB82-A9DBC8D64DE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F8BF-EFDB-4182-A301-12D295FA9EAF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E2DC-1D32-41CD-800E-19FC82DD51B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D68C-D800-45FF-8FFD-86DAF6F8D8A9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708A-8700-4E5D-BF8C-E0C984CE4ED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0735-DDD3-4E1D-8DA7-40B11EF6149E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A954-6A3E-46E8-B396-1E4E39778D6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8F2A-5312-4932-BD71-ECC8E58F32B2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8BB1-AE19-42BB-9DEA-A0D0516E66A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9DBCB4A-072A-4D5E-A1CB-13F66EEF2A3F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0B0E9A-013D-47E7-8C63-BB005ED6D47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2049-6A04-42C2-950A-9A21776A6CD2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E5F6-D6EA-41CA-AF37-F08595804C9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84F6C3-B08D-4078-84E0-CCD076DD24E0}" type="datetime1">
              <a:rPr lang="en-US"/>
              <a:pPr>
                <a:defRPr/>
              </a:pPr>
              <a:t>9/26/2015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ECEF1-0B07-4C0A-9316-2B27386262C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8" r:id="rId2"/>
    <p:sldLayoutId id="2147483676" r:id="rId3"/>
    <p:sldLayoutId id="2147483669" r:id="rId4"/>
    <p:sldLayoutId id="2147483670" r:id="rId5"/>
    <p:sldLayoutId id="2147483671" r:id="rId6"/>
    <p:sldLayoutId id="2147483677" r:id="rId7"/>
    <p:sldLayoutId id="2147483678" r:id="rId8"/>
    <p:sldLayoutId id="2147483679" r:id="rId9"/>
    <p:sldLayoutId id="2147483672" r:id="rId10"/>
    <p:sldLayoutId id="2147483680" r:id="rId11"/>
    <p:sldLayoutId id="2147483673" r:id="rId12"/>
    <p:sldLayoutId id="2147483674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diagramLayout" Target="../diagrams/layout8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8.xml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7.wmf"/><Relationship Id="rId15" Type="http://schemas.openxmlformats.org/officeDocument/2006/relationships/image" Target="../media/image20.png"/><Relationship Id="rId10" Type="http://schemas.microsoft.com/office/2007/relationships/diagramDrawing" Target="../diagrams/drawing8.xml"/><Relationship Id="rId4" Type="http://schemas.openxmlformats.org/officeDocument/2006/relationships/image" Target="../media/image16.wmf"/><Relationship Id="rId9" Type="http://schemas.openxmlformats.org/officeDocument/2006/relationships/diagramColors" Target="../diagrams/colors8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3.png"/><Relationship Id="rId9" Type="http://schemas.microsoft.com/office/2007/relationships/diagramDrawing" Target="../diagrams/drawin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fideo.org/" TargetMode="External"/><Relationship Id="rId13" Type="http://schemas.openxmlformats.org/officeDocument/2006/relationships/image" Target="../media/image29.png"/><Relationship Id="rId18" Type="http://schemas.openxmlformats.org/officeDocument/2006/relationships/hyperlink" Target="http://www.sps-amcor.fr/sps-laboratoires/produit/13/107/190/logiciel-sterigest" TargetMode="External"/><Relationship Id="rId26" Type="http://schemas.openxmlformats.org/officeDocument/2006/relationships/hyperlink" Target="http://www.biomet.fr/" TargetMode="External"/><Relationship Id="rId39" Type="http://schemas.openxmlformats.org/officeDocument/2006/relationships/image" Target="../media/image42.png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34" Type="http://schemas.openxmlformats.org/officeDocument/2006/relationships/hyperlink" Target="http://www.groupe-lepine.com/" TargetMode="External"/><Relationship Id="rId42" Type="http://schemas.openxmlformats.org/officeDocument/2006/relationships/hyperlink" Target="http://www.smith-nephew.com/" TargetMode="External"/><Relationship Id="rId7" Type="http://schemas.openxmlformats.org/officeDocument/2006/relationships/image" Target="../media/image26.png"/><Relationship Id="rId12" Type="http://schemas.openxmlformats.org/officeDocument/2006/relationships/hyperlink" Target="http://www.sedia-fr.com/" TargetMode="Externa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38" Type="http://schemas.openxmlformats.org/officeDocument/2006/relationships/hyperlink" Target="http://www.zimmer.com/" TargetMode="External"/><Relationship Id="rId46" Type="http://schemas.openxmlformats.org/officeDocument/2006/relationships/image" Target="../media/image47.jpeg"/><Relationship Id="rId2" Type="http://schemas.openxmlformats.org/officeDocument/2006/relationships/hyperlink" Target="http://afs.asso.fr/cms/index.php" TargetMode="External"/><Relationship Id="rId16" Type="http://schemas.openxmlformats.org/officeDocument/2006/relationships/hyperlink" Target="http://www.computer-engineering.fr/ste.php" TargetMode="External"/><Relationship Id="rId20" Type="http://schemas.openxmlformats.org/officeDocument/2006/relationships/hyperlink" Target="http://www.mmmgroup.fr/" TargetMode="External"/><Relationship Id="rId29" Type="http://schemas.openxmlformats.org/officeDocument/2006/relationships/image" Target="../media/image37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nitem.fr/" TargetMode="External"/><Relationship Id="rId11" Type="http://schemas.openxmlformats.org/officeDocument/2006/relationships/image" Target="../media/image28.png"/><Relationship Id="rId24" Type="http://schemas.openxmlformats.org/officeDocument/2006/relationships/hyperlink" Target="http://www.bbraun.com/" TargetMode="External"/><Relationship Id="rId32" Type="http://schemas.openxmlformats.org/officeDocument/2006/relationships/hyperlink" Target="http://www.stryker.fr/" TargetMode="External"/><Relationship Id="rId37" Type="http://schemas.openxmlformats.org/officeDocument/2006/relationships/image" Target="../media/image41.png"/><Relationship Id="rId40" Type="http://schemas.openxmlformats.org/officeDocument/2006/relationships/hyperlink" Target="http://www.fhorthopedics.fr/" TargetMode="External"/><Relationship Id="rId45" Type="http://schemas.openxmlformats.org/officeDocument/2006/relationships/image" Target="../media/image46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hyperlink" Target="http://www.c2f-implants.com/" TargetMode="External"/><Relationship Id="rId36" Type="http://schemas.openxmlformats.org/officeDocument/2006/relationships/hyperlink" Target="http://www.tornier.com/fr/" TargetMode="External"/><Relationship Id="rId10" Type="http://schemas.openxmlformats.org/officeDocument/2006/relationships/hyperlink" Target="http://www.aegle.fr/" TargetMode="External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4" Type="http://schemas.openxmlformats.org/officeDocument/2006/relationships/image" Target="../media/image45.png"/><Relationship Id="rId4" Type="http://schemas.openxmlformats.org/officeDocument/2006/relationships/hyperlink" Target="http://www.unaibode.fr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nexus-optim.fr/" TargetMode="External"/><Relationship Id="rId22" Type="http://schemas.openxmlformats.org/officeDocument/2006/relationships/hyperlink" Target="http://www.advancemedicaltracking.com/" TargetMode="External"/><Relationship Id="rId27" Type="http://schemas.openxmlformats.org/officeDocument/2006/relationships/image" Target="../media/image36.png"/><Relationship Id="rId30" Type="http://schemas.openxmlformats.org/officeDocument/2006/relationships/hyperlink" Target="http://www.depuysynthes.com/" TargetMode="External"/><Relationship Id="rId35" Type="http://schemas.openxmlformats.org/officeDocument/2006/relationships/image" Target="../media/image40.png"/><Relationship Id="rId4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Layout" Target="../diagrams/layout5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75" y="2051050"/>
            <a:ext cx="7543800" cy="2286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Creation of an electronic platform dedicated to ancillary sets: </a:t>
            </a:r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a French </a:t>
            </a:r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example</a:t>
            </a:r>
            <a:endParaRPr lang="en-US" sz="36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75" y="4737100"/>
            <a:ext cx="7543800" cy="1143000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</a:pPr>
            <a:endParaRPr lang="en-US" sz="700" cap="none" dirty="0" smtClean="0"/>
          </a:p>
          <a:p>
            <a:pPr eaLnBrk="1" hangingPunct="1">
              <a:lnSpc>
                <a:spcPct val="50000"/>
              </a:lnSpc>
            </a:pPr>
            <a:r>
              <a:rPr lang="fr-FR" sz="1700" cap="none" dirty="0" smtClean="0">
                <a:solidFill>
                  <a:srgbClr val="7F7F7F"/>
                </a:solidFill>
                <a:latin typeface="Calibri" pitchFamily="34" charset="0"/>
              </a:rPr>
              <a:t>Ms. </a:t>
            </a:r>
            <a:r>
              <a:rPr lang="fr-FR" sz="1700" cap="none" dirty="0" err="1" smtClean="0">
                <a:solidFill>
                  <a:srgbClr val="7F7F7F"/>
                </a:solidFill>
                <a:latin typeface="Calibri" pitchFamily="34" charset="0"/>
              </a:rPr>
              <a:t>Malki</a:t>
            </a:r>
            <a:r>
              <a:rPr lang="fr-FR" sz="1700" cap="none" dirty="0" smtClean="0">
                <a:solidFill>
                  <a:srgbClr val="7F7F7F"/>
                </a:solidFill>
                <a:latin typeface="Calibri" pitchFamily="34" charset="0"/>
              </a:rPr>
              <a:t> Myriam – Dr. </a:t>
            </a:r>
            <a:r>
              <a:rPr lang="fr-FR" sz="1700" cap="none" dirty="0" err="1" smtClean="0">
                <a:solidFill>
                  <a:srgbClr val="7F7F7F"/>
                </a:solidFill>
                <a:latin typeface="Calibri" pitchFamily="34" charset="0"/>
              </a:rPr>
              <a:t>Dauchot</a:t>
            </a:r>
            <a:r>
              <a:rPr lang="fr-FR" sz="1700" cap="none" dirty="0" smtClean="0">
                <a:solidFill>
                  <a:srgbClr val="7F7F7F"/>
                </a:solidFill>
                <a:latin typeface="Calibri" pitchFamily="34" charset="0"/>
              </a:rPr>
              <a:t> Jean Marc</a:t>
            </a:r>
          </a:p>
          <a:p>
            <a:pPr eaLnBrk="1" hangingPunct="1">
              <a:lnSpc>
                <a:spcPct val="50000"/>
              </a:lnSpc>
            </a:pPr>
            <a:r>
              <a:rPr lang="fr-FR" sz="1700" cap="none" dirty="0" smtClean="0">
                <a:solidFill>
                  <a:srgbClr val="7F7F7F"/>
                </a:solidFill>
                <a:latin typeface="Calibri" pitchFamily="34" charset="0"/>
              </a:rPr>
              <a:t>CHI </a:t>
            </a:r>
            <a:r>
              <a:rPr lang="fr-FR" sz="1700" cap="none" dirty="0" err="1" smtClean="0">
                <a:solidFill>
                  <a:srgbClr val="7F7F7F"/>
                </a:solidFill>
                <a:latin typeface="Calibri" pitchFamily="34" charset="0"/>
              </a:rPr>
              <a:t>Andre</a:t>
            </a:r>
            <a:r>
              <a:rPr lang="fr-FR" sz="1700" cap="none" dirty="0" smtClean="0">
                <a:solidFill>
                  <a:srgbClr val="7F7F7F"/>
                </a:solidFill>
                <a:latin typeface="Calibri" pitchFamily="34" charset="0"/>
              </a:rPr>
              <a:t> Grégoire - Montreuil</a:t>
            </a:r>
          </a:p>
          <a:p>
            <a:pPr eaLnBrk="1" hangingPunct="1">
              <a:lnSpc>
                <a:spcPct val="50000"/>
              </a:lnSpc>
            </a:pPr>
            <a:r>
              <a:rPr lang="fr-FR" sz="1700" cap="none" dirty="0" smtClean="0">
                <a:solidFill>
                  <a:srgbClr val="7F7F7F"/>
                </a:solidFill>
                <a:latin typeface="Calibri" pitchFamily="34" charset="0"/>
              </a:rPr>
              <a:t>7-10 </a:t>
            </a:r>
            <a:r>
              <a:rPr lang="fr-FR" sz="1700" cap="none" dirty="0" err="1" smtClean="0">
                <a:solidFill>
                  <a:srgbClr val="7F7F7F"/>
                </a:solidFill>
                <a:latin typeface="Calibri" pitchFamily="34" charset="0"/>
              </a:rPr>
              <a:t>October</a:t>
            </a:r>
            <a:r>
              <a:rPr lang="fr-FR" sz="1700" cap="none" dirty="0" smtClean="0">
                <a:solidFill>
                  <a:srgbClr val="7F7F7F"/>
                </a:solidFill>
                <a:latin typeface="Calibri" pitchFamily="34" charset="0"/>
              </a:rPr>
              <a:t> </a:t>
            </a:r>
            <a:r>
              <a:rPr lang="fr-FR" sz="1700" cap="none" dirty="0" smtClean="0">
                <a:solidFill>
                  <a:srgbClr val="7F7F7F"/>
                </a:solidFill>
                <a:latin typeface="Calibri" pitchFamily="34" charset="0"/>
              </a:rPr>
              <a:t>2015</a:t>
            </a:r>
            <a:endParaRPr lang="en-US" sz="1700" cap="none" dirty="0" smtClean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0038"/>
            <a:ext cx="9144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hic-andre-grego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6475" y="5184775"/>
            <a:ext cx="1428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Platform test: </a:t>
            </a:r>
            <a:r>
              <a:rPr lang="en-US" sz="2800" b="1" dirty="0" smtClean="0">
                <a:solidFill>
                  <a:schemeClr val="accent1"/>
                </a:solidFill>
              </a:rPr>
              <a:t>principle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5632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dirty="0" smtClean="0"/>
              <a:t>20 ancillary sets described in the platform test: 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List of instruments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Photos 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Videos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Operating p</a:t>
            </a:r>
            <a:r>
              <a:rPr lang="en-US" dirty="0" smtClean="0"/>
              <a:t>rotocol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Washing method, sterilization method</a:t>
            </a:r>
          </a:p>
          <a:p>
            <a:pPr marL="0" indent="0" eaLnBrk="1" hangingPunct="1">
              <a:buFont typeface="Calibri" pitchFamily="34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Creation of the software publisher/hospital center pair: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Platform/sterilization software compatibility</a:t>
            </a:r>
            <a:endParaRPr lang="en-US" dirty="0"/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Recovery of the </a:t>
            </a:r>
            <a:r>
              <a:rPr lang="en-US" dirty="0" smtClean="0"/>
              <a:t>ancillary set data available on the platform</a:t>
            </a:r>
            <a:endParaRPr lang="en-US" dirty="0" smtClean="0"/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dirty="0" smtClean="0"/>
              <a:t>Ease of use and downloading</a:t>
            </a:r>
            <a:endParaRPr lang="en-US" dirty="0" smtClean="0"/>
          </a:p>
          <a:p>
            <a:pPr eaLnBrk="1" hangingPunct="1">
              <a:buFont typeface="Calibri" pitchFamily="34" charset="0"/>
              <a:buNone/>
              <a:defRPr/>
            </a:pPr>
            <a:endParaRPr lang="fr-FR" dirty="0" smtClean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B3948-5A7A-497F-9CB2-076D994719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Test results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3584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  <a:p>
            <a:pPr eaLnBrk="1" hangingPunct="1">
              <a:buFont typeface="Calibri" pitchFamily="34" charset="0"/>
              <a:buNone/>
            </a:pPr>
            <a:endParaRPr lang="fr-FR" dirty="0" smtClean="0"/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38" y="2624138"/>
            <a:ext cx="66960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822325" y="1963738"/>
            <a:ext cx="7781925" cy="6604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During this test phase, two thirds of the hospitals reached a recovery rate of 100%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89AD7-263F-46F2-A16B-8B501C0753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6872" name="TextBox 2"/>
          <p:cNvSpPr txBox="1">
            <a:spLocks noChangeArrowheads="1"/>
          </p:cNvSpPr>
          <p:nvPr/>
        </p:nvSpPr>
        <p:spPr bwMode="auto">
          <a:xfrm>
            <a:off x="822325" y="3883025"/>
            <a:ext cx="7781925" cy="6604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At the end of </a:t>
            </a:r>
            <a:r>
              <a:rPr lang="en-US" b="1" dirty="0" smtClean="0"/>
              <a:t> 2013, standardization of the exchanges: 100% recovery rate for all of the facilities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Illustration </a:t>
            </a:r>
            <a:r>
              <a:rPr lang="fr-FR" sz="2800" b="1" dirty="0" smtClean="0">
                <a:solidFill>
                  <a:schemeClr val="accent1"/>
                </a:solidFill>
              </a:rPr>
              <a:t>of the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results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6247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r-FR" sz="1800" smtClean="0"/>
          </a:p>
          <a:p>
            <a:pPr eaLnBrk="1" hangingPunct="1">
              <a:buFont typeface="Calibri" pitchFamily="34" charset="0"/>
              <a:buNone/>
            </a:pPr>
            <a:endParaRPr lang="fr-FR" sz="1800" smtClean="0"/>
          </a:p>
        </p:txBody>
      </p:sp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5" y="1846263"/>
            <a:ext cx="756285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8"/>
          <p:cNvPicPr>
            <a:picLocks noChangeAspect="1" noChangeArrowheads="1"/>
          </p:cNvPicPr>
          <p:nvPr/>
        </p:nvPicPr>
        <p:blipFill>
          <a:blip r:embed="rId5"/>
          <a:srcRect l="5666" t="6866"/>
          <a:stretch>
            <a:fillRect/>
          </a:stretch>
        </p:blipFill>
        <p:spPr bwMode="auto">
          <a:xfrm>
            <a:off x="822325" y="2720975"/>
            <a:ext cx="627697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5060" name="Object 13"/>
          <p:cNvGraphicFramePr>
            <a:graphicFrameLocks noChangeAspect="1"/>
          </p:cNvGraphicFramePr>
          <p:nvPr/>
        </p:nvGraphicFramePr>
        <p:xfrm>
          <a:off x="1109663" y="1736725"/>
          <a:ext cx="574357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Image bitmap" r:id="rId11" imgW="8600000" imgH="6744641" progId="PBrush">
                  <p:embed/>
                </p:oleObj>
              </mc:Choice>
              <mc:Fallback>
                <p:oleObj name="Image bitmap" r:id="rId11" imgW="8600000" imgH="6744641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1736725"/>
                        <a:ext cx="5743575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5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325" y="1846263"/>
            <a:ext cx="64928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8" descr="optim4"/>
          <p:cNvPicPr>
            <a:picLocks noChangeAspect="1" noChangeArrowheads="1"/>
          </p:cNvPicPr>
          <p:nvPr/>
        </p:nvPicPr>
        <p:blipFill>
          <a:blip r:embed="rId14"/>
          <a:srcRect t="10469"/>
          <a:stretch>
            <a:fillRect/>
          </a:stretch>
        </p:blipFill>
        <p:spPr bwMode="auto">
          <a:xfrm>
            <a:off x="766763" y="1736725"/>
            <a:ext cx="759936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2981B-4AD5-40FB-B2B6-4C569865F4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2488" name="AutoShape 24" descr="B4INNsX2IdmaAAAAAElFTkSuQmCC"/>
          <p:cNvSpPr>
            <a:spLocks noChangeAspect="1" noChangeArrowheads="1"/>
          </p:cNvSpPr>
          <p:nvPr/>
        </p:nvSpPr>
        <p:spPr bwMode="auto">
          <a:xfrm>
            <a:off x="2393950" y="3084513"/>
            <a:ext cx="4248150" cy="291465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62490" name="AutoShape 26" descr="B4INNsX2IdmaAAAAAElFTkSuQmCC"/>
          <p:cNvSpPr>
            <a:spLocks noChangeAspect="1" noChangeArrowheads="1"/>
          </p:cNvSpPr>
          <p:nvPr/>
        </p:nvSpPr>
        <p:spPr bwMode="auto">
          <a:xfrm>
            <a:off x="2393950" y="3084513"/>
            <a:ext cx="4248150" cy="291465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62492" name="AutoShape 28" descr="B4INNsX2IdmaAAAAAElFTkSuQmCC"/>
          <p:cNvSpPr>
            <a:spLocks noChangeAspect="1" noChangeArrowheads="1"/>
          </p:cNvSpPr>
          <p:nvPr/>
        </p:nvSpPr>
        <p:spPr bwMode="auto">
          <a:xfrm>
            <a:off x="2447925" y="1971675"/>
            <a:ext cx="4248150" cy="291465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62494" name="AutoShape 30" descr="w8AplwJzCLeVAAAAABJRU5ErkJggg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62495" name="Picture 31"/>
          <p:cNvPicPr>
            <a:picLocks noChangeAspect="1" noChangeArrowheads="1"/>
          </p:cNvPicPr>
          <p:nvPr/>
        </p:nvPicPr>
        <p:blipFill>
          <a:blip r:embed="rId15"/>
          <a:srcRect l="21602" t="29996" r="6537" b="8870"/>
          <a:stretch>
            <a:fillRect/>
          </a:stretch>
        </p:blipFill>
        <p:spPr bwMode="auto">
          <a:xfrm>
            <a:off x="822325" y="1736725"/>
            <a:ext cx="73247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96" name="Picture 32"/>
          <p:cNvPicPr>
            <a:picLocks noChangeAspect="1" noChangeArrowheads="1"/>
          </p:cNvPicPr>
          <p:nvPr/>
        </p:nvPicPr>
        <p:blipFill>
          <a:blip r:embed="rId16"/>
          <a:srcRect l="27396" t="28142" r="6236" b="13689"/>
          <a:stretch>
            <a:fillRect/>
          </a:stretch>
        </p:blipFill>
        <p:spPr bwMode="auto">
          <a:xfrm>
            <a:off x="822325" y="1736725"/>
            <a:ext cx="81026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III. </a:t>
            </a:r>
            <a:r>
              <a:rPr lang="fr-FR" sz="4000" b="1" dirty="0" smtClean="0"/>
              <a:t>Stock-</a:t>
            </a:r>
            <a:r>
              <a:rPr lang="en-US" sz="4000" b="1" dirty="0" smtClean="0"/>
              <a:t>taking</a:t>
            </a:r>
            <a:r>
              <a:rPr lang="fr-FR" sz="4000" b="1" dirty="0" smtClean="0"/>
              <a:t> and </a:t>
            </a:r>
            <a:r>
              <a:rPr lang="en-US" sz="4000" b="1" dirty="0" smtClean="0"/>
              <a:t>outlook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F5AD-9595-4E29-B91F-2552524110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Outlook: </a:t>
            </a:r>
            <a:r>
              <a:rPr lang="en-US" sz="2800" b="1" dirty="0" smtClean="0">
                <a:solidFill>
                  <a:schemeClr val="accent1"/>
                </a:solidFill>
              </a:rPr>
              <a:t>the platform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grpSp>
        <p:nvGrpSpPr>
          <p:cNvPr id="65538" name="Group 7"/>
          <p:cNvGrpSpPr>
            <a:grpSpLocks/>
          </p:cNvGrpSpPr>
          <p:nvPr/>
        </p:nvGrpSpPr>
        <p:grpSpPr bwMode="auto">
          <a:xfrm>
            <a:off x="1593850" y="5343525"/>
            <a:ext cx="5322888" cy="788988"/>
            <a:chOff x="748" y="3249"/>
            <a:chExt cx="3765" cy="952"/>
          </a:xfrm>
        </p:grpSpPr>
        <p:sp>
          <p:nvSpPr>
            <p:cNvPr id="65554" name="Rectangle 8"/>
            <p:cNvSpPr>
              <a:spLocks noChangeArrowheads="1"/>
            </p:cNvSpPr>
            <p:nvPr/>
          </p:nvSpPr>
          <p:spPr bwMode="auto">
            <a:xfrm>
              <a:off x="748" y="3249"/>
              <a:ext cx="3765" cy="9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55" name="Text Box 16"/>
            <p:cNvSpPr txBox="1">
              <a:spLocks noChangeArrowheads="1"/>
            </p:cNvSpPr>
            <p:nvPr/>
          </p:nvSpPr>
          <p:spPr bwMode="auto">
            <a:xfrm>
              <a:off x="1475" y="3749"/>
              <a:ext cx="235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600" dirty="0" smtClean="0"/>
                <a:t>Feasibility, interest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5556" name="Text Box 12"/>
            <p:cNvSpPr txBox="1">
              <a:spLocks noChangeArrowheads="1"/>
            </p:cNvSpPr>
            <p:nvPr/>
          </p:nvSpPr>
          <p:spPr bwMode="auto">
            <a:xfrm>
              <a:off x="1247" y="3429"/>
              <a:ext cx="285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b="1" u="sng" dirty="0" smtClean="0"/>
                <a:t>Ancillary set platform p</a:t>
              </a:r>
              <a:r>
                <a:rPr lang="en-US" b="1" u="sng" dirty="0" smtClean="0"/>
                <a:t>rinciple</a:t>
              </a:r>
              <a:endParaRPr lang="en-US" b="1" u="sng" dirty="0"/>
            </a:p>
          </p:txBody>
        </p:sp>
      </p:grpSp>
      <p:grpSp>
        <p:nvGrpSpPr>
          <p:cNvPr id="65539" name="Group 11"/>
          <p:cNvGrpSpPr>
            <a:grpSpLocks/>
          </p:cNvGrpSpPr>
          <p:nvPr/>
        </p:nvGrpSpPr>
        <p:grpSpPr bwMode="auto">
          <a:xfrm>
            <a:off x="1593850" y="4322764"/>
            <a:ext cx="5322888" cy="910897"/>
            <a:chOff x="1020" y="2205"/>
            <a:chExt cx="3266" cy="960"/>
          </a:xfrm>
        </p:grpSpPr>
        <p:sp>
          <p:nvSpPr>
            <p:cNvPr id="65550" name="Pyr3"/>
            <p:cNvSpPr>
              <a:spLocks noEditPoints="1" noChangeArrowheads="1"/>
            </p:cNvSpPr>
            <p:nvPr/>
          </p:nvSpPr>
          <p:spPr bwMode="auto">
            <a:xfrm>
              <a:off x="1020" y="2205"/>
              <a:ext cx="3266" cy="952"/>
            </a:xfrm>
            <a:custGeom>
              <a:avLst/>
              <a:gdLst>
                <a:gd name="T0" fmla="*/ 1122481 w 21600"/>
                <a:gd name="T1" fmla="*/ 0 h 21600"/>
                <a:gd name="T2" fmla="*/ 1122481 w 21600"/>
                <a:gd name="T3" fmla="*/ 0 h 21600"/>
                <a:gd name="T4" fmla="*/ 1122481 w 21600"/>
                <a:gd name="T5" fmla="*/ 8103 h 21600"/>
                <a:gd name="T6" fmla="*/ 0 w 21600"/>
                <a:gd name="T7" fmla="*/ 810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84 w 21600"/>
                <a:gd name="T13" fmla="*/ 499 h 21600"/>
                <a:gd name="T14" fmla="*/ 16309 w 21600"/>
                <a:gd name="T15" fmla="*/ 211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51" name="Text Box 17"/>
            <p:cNvSpPr txBox="1">
              <a:spLocks noChangeArrowheads="1"/>
            </p:cNvSpPr>
            <p:nvPr/>
          </p:nvSpPr>
          <p:spPr bwMode="auto">
            <a:xfrm>
              <a:off x="1927" y="2267"/>
              <a:ext cx="1497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b="1" u="sng" dirty="0" smtClean="0"/>
                <a:t>Traceability</a:t>
              </a:r>
              <a:endParaRPr lang="en-US" b="1" u="sng" dirty="0"/>
            </a:p>
          </p:txBody>
        </p:sp>
        <p:sp>
          <p:nvSpPr>
            <p:cNvPr id="65552" name="Text Box 13"/>
            <p:cNvSpPr txBox="1">
              <a:spLocks noChangeArrowheads="1"/>
            </p:cNvSpPr>
            <p:nvPr/>
          </p:nvSpPr>
          <p:spPr bwMode="auto">
            <a:xfrm>
              <a:off x="2105" y="2585"/>
              <a:ext cx="113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600" dirty="0" smtClean="0"/>
                <a:t>F</a:t>
              </a:r>
              <a:r>
                <a:rPr lang="en-US" sz="1600" dirty="0" smtClean="0"/>
                <a:t>orms</a:t>
              </a:r>
              <a:endParaRPr lang="en-US" sz="1600" dirty="0"/>
            </a:p>
          </p:txBody>
        </p:sp>
        <p:sp>
          <p:nvSpPr>
            <p:cNvPr id="65553" name="Text Box 18"/>
            <p:cNvSpPr txBox="1">
              <a:spLocks noChangeArrowheads="1"/>
            </p:cNvSpPr>
            <p:nvPr/>
          </p:nvSpPr>
          <p:spPr bwMode="auto">
            <a:xfrm>
              <a:off x="1970" y="2808"/>
              <a:ext cx="136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600" dirty="0" smtClean="0"/>
                <a:t>Returns logistics</a:t>
              </a:r>
              <a:endParaRPr lang="en-US" sz="1600" dirty="0"/>
            </a:p>
          </p:txBody>
        </p:sp>
      </p:grpSp>
      <p:grpSp>
        <p:nvGrpSpPr>
          <p:cNvPr id="65540" name="Group 16"/>
          <p:cNvGrpSpPr>
            <a:grpSpLocks/>
          </p:cNvGrpSpPr>
          <p:nvPr/>
        </p:nvGrpSpPr>
        <p:grpSpPr bwMode="auto">
          <a:xfrm>
            <a:off x="2524125" y="3203575"/>
            <a:ext cx="3430588" cy="1119188"/>
            <a:chOff x="1610" y="1253"/>
            <a:chExt cx="2086" cy="971"/>
          </a:xfrm>
        </p:grpSpPr>
        <p:sp>
          <p:nvSpPr>
            <p:cNvPr id="65546" name="Pyr2"/>
            <p:cNvSpPr>
              <a:spLocks noEditPoints="1" noChangeArrowheads="1"/>
            </p:cNvSpPr>
            <p:nvPr/>
          </p:nvSpPr>
          <p:spPr bwMode="auto">
            <a:xfrm>
              <a:off x="1610" y="1253"/>
              <a:ext cx="2086" cy="907"/>
            </a:xfrm>
            <a:custGeom>
              <a:avLst/>
              <a:gdLst>
                <a:gd name="T0" fmla="*/ 186798 w 21600"/>
                <a:gd name="T1" fmla="*/ 0 h 21600"/>
                <a:gd name="T2" fmla="*/ 186798 w 21600"/>
                <a:gd name="T3" fmla="*/ 0 h 21600"/>
                <a:gd name="T4" fmla="*/ 186798 w 21600"/>
                <a:gd name="T5" fmla="*/ 6676 h 21600"/>
                <a:gd name="T6" fmla="*/ 0 w 21600"/>
                <a:gd name="T7" fmla="*/ 66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8 w 21600"/>
                <a:gd name="T13" fmla="*/ 500 h 21600"/>
                <a:gd name="T14" fmla="*/ 15812 w 21600"/>
                <a:gd name="T15" fmla="*/ 21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7" name="Text Box 14"/>
            <p:cNvSpPr txBox="1">
              <a:spLocks noChangeArrowheads="1"/>
            </p:cNvSpPr>
            <p:nvPr/>
          </p:nvSpPr>
          <p:spPr bwMode="auto">
            <a:xfrm>
              <a:off x="1927" y="1389"/>
              <a:ext cx="1497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u="sng"/>
                <a:t>Implants</a:t>
              </a:r>
            </a:p>
          </p:txBody>
        </p:sp>
        <p:sp>
          <p:nvSpPr>
            <p:cNvPr id="65548" name="Text Box 20"/>
            <p:cNvSpPr txBox="1">
              <a:spLocks noChangeArrowheads="1"/>
            </p:cNvSpPr>
            <p:nvPr/>
          </p:nvSpPr>
          <p:spPr bwMode="auto">
            <a:xfrm>
              <a:off x="2153" y="1663"/>
              <a:ext cx="104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sz="1600" dirty="0" smtClean="0"/>
                <a:t>LPPR </a:t>
              </a:r>
              <a:r>
                <a:rPr lang="fr-FR" sz="1600" dirty="0" smtClean="0"/>
                <a:t>code</a:t>
              </a:r>
              <a:endParaRPr lang="fr-FR" sz="1600" dirty="0"/>
            </a:p>
          </p:txBody>
        </p:sp>
        <p:sp>
          <p:nvSpPr>
            <p:cNvPr id="65549" name="Text Box 21"/>
            <p:cNvSpPr txBox="1">
              <a:spLocks noChangeArrowheads="1"/>
            </p:cNvSpPr>
            <p:nvPr/>
          </p:nvSpPr>
          <p:spPr bwMode="auto">
            <a:xfrm>
              <a:off x="1927" y="1932"/>
              <a:ext cx="145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sz="1600" dirty="0" smtClean="0"/>
                <a:t>Delivery slip</a:t>
              </a:r>
              <a:endParaRPr lang="fr-FR" sz="1600" dirty="0"/>
            </a:p>
          </p:txBody>
        </p:sp>
      </p:grpSp>
      <p:grpSp>
        <p:nvGrpSpPr>
          <p:cNvPr id="65541" name="Group 21"/>
          <p:cNvGrpSpPr>
            <a:grpSpLocks/>
          </p:cNvGrpSpPr>
          <p:nvPr/>
        </p:nvGrpSpPr>
        <p:grpSpPr bwMode="auto">
          <a:xfrm>
            <a:off x="2794000" y="1982788"/>
            <a:ext cx="2879725" cy="1150937"/>
            <a:chOff x="1746" y="482"/>
            <a:chExt cx="1814" cy="725"/>
          </a:xfrm>
        </p:grpSpPr>
        <p:sp>
          <p:nvSpPr>
            <p:cNvPr id="65544" name="Pyr1"/>
            <p:cNvSpPr>
              <a:spLocks noEditPoints="1" noChangeArrowheads="1"/>
            </p:cNvSpPr>
            <p:nvPr/>
          </p:nvSpPr>
          <p:spPr bwMode="auto">
            <a:xfrm>
              <a:off x="2200" y="482"/>
              <a:ext cx="907" cy="725"/>
            </a:xfrm>
            <a:custGeom>
              <a:avLst/>
              <a:gdLst>
                <a:gd name="T0" fmla="*/ 6676 w 21600"/>
                <a:gd name="T1" fmla="*/ 0 h 21600"/>
                <a:gd name="T2" fmla="*/ 6676 w 21600"/>
                <a:gd name="T3" fmla="*/ 2726 h 21600"/>
                <a:gd name="T4" fmla="*/ 0 w 21600"/>
                <a:gd name="T5" fmla="*/ 2726 h 21600"/>
                <a:gd name="T6" fmla="*/ 0 60000 65536"/>
                <a:gd name="T7" fmla="*/ 0 60000 65536"/>
                <a:gd name="T8" fmla="*/ 0 60000 65536"/>
                <a:gd name="T9" fmla="*/ 5406 w 21600"/>
                <a:gd name="T10" fmla="*/ 11798 h 21600"/>
                <a:gd name="T11" fmla="*/ 16194 w 21600"/>
                <a:gd name="T12" fmla="*/ 2058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545" name="Text Box 15"/>
            <p:cNvSpPr txBox="1">
              <a:spLocks noChangeArrowheads="1"/>
            </p:cNvSpPr>
            <p:nvPr/>
          </p:nvSpPr>
          <p:spPr bwMode="auto">
            <a:xfrm>
              <a:off x="1746" y="663"/>
              <a:ext cx="1814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 smtClean="0"/>
                <a:t>Instrument </a:t>
              </a:r>
            </a:p>
            <a:p>
              <a:pPr algn="ctr" defTabSz="914400">
                <a:spcBef>
                  <a:spcPct val="50000"/>
                </a:spcBef>
              </a:pPr>
              <a:r>
                <a:rPr lang="en-US" b="1" dirty="0" smtClean="0"/>
                <a:t>t</a:t>
              </a:r>
              <a:r>
                <a:rPr lang="en-US" b="1" dirty="0" smtClean="0"/>
                <a:t>raceability </a:t>
              </a:r>
              <a:endParaRPr lang="en-US" b="1" dirty="0"/>
            </a:p>
          </p:txBody>
        </p:sp>
      </p:grpSp>
      <p:graphicFrame>
        <p:nvGraphicFramePr>
          <p:cNvPr id="36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B31E74-B3FB-4A5E-B321-2AFB1E82BBAA}" type="slidenum">
              <a:rPr lang="en-US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0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Outlook </a:t>
            </a:r>
            <a:endParaRPr lang="fr-FR" sz="28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6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FDC51-5B9D-43D4-AF0A-2B09C40B8D1A}" type="slidenum">
              <a:rPr lang="en-US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0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044575" y="22240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Production start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044575" y="2643188"/>
            <a:ext cx="370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One or several</a:t>
            </a:r>
            <a:r>
              <a:rPr lang="en-US" dirty="0" smtClean="0">
                <a:solidFill>
                  <a:schemeClr val="tx2"/>
                </a:solidFill>
              </a:rPr>
              <a:t> platform(s)?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044575" y="3009900"/>
            <a:ext cx="3457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Who manages the platform?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1044575" y="3498850"/>
            <a:ext cx="2195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Financing?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044575" y="4011613"/>
            <a:ext cx="255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Learned societies?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068388" y="46466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Name?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713288" y="22240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5"/>
                </a:solidFill>
              </a:rPr>
              <a:t>yes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713288" y="2643188"/>
            <a:ext cx="453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accent5"/>
                </a:solidFill>
              </a:rPr>
              <a:t>A single national </a:t>
            </a:r>
            <a:r>
              <a:rPr lang="en-US" b="1" dirty="0" smtClean="0">
                <a:solidFill>
                  <a:schemeClr val="accent5"/>
                </a:solidFill>
              </a:rPr>
              <a:t>platform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713288" y="309245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fr-FR" b="1" dirty="0" smtClean="0">
                <a:solidFill>
                  <a:schemeClr val="accent5"/>
                </a:solidFill>
              </a:rPr>
              <a:t>A non-profit association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713288" y="349885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5"/>
                </a:solidFill>
              </a:rPr>
              <a:t>Annual membership fees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6896100" y="4011613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b="1">
                <a:solidFill>
                  <a:srgbClr val="84ACB6"/>
                </a:solidFill>
              </a:rPr>
              <a:t>UNAIBODE</a:t>
            </a:r>
            <a:endParaRPr lang="fr-FR" b="1">
              <a:solidFill>
                <a:srgbClr val="4BACC6"/>
              </a:solidFill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759450" y="40116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fr-FR" b="1" dirty="0">
                <a:solidFill>
                  <a:schemeClr val="accent5"/>
                </a:solidFill>
              </a:rPr>
              <a:t>SNITEM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849688" y="401161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fr-FR" b="1" dirty="0">
                <a:solidFill>
                  <a:schemeClr val="accent5"/>
                </a:solidFill>
              </a:rPr>
              <a:t>AFS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4535488" y="40116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fr-FR" b="1" dirty="0">
                <a:solidFill>
                  <a:schemeClr val="accent5"/>
                </a:solidFill>
              </a:rPr>
              <a:t>SOFCOT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4327525" y="4646613"/>
            <a:ext cx="3097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800" b="1" dirty="0" smtClean="0">
                <a:solidFill>
                  <a:schemeClr val="hlink"/>
                </a:solidFill>
              </a:rPr>
              <a:t>Inter-ancillaries</a:t>
            </a:r>
            <a:endParaRPr lang="en-US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6" grpId="0"/>
      <p:bldP spid="73738" grpId="0"/>
      <p:bldP spid="73740" grpId="0"/>
      <p:bldP spid="73742" grpId="0"/>
      <p:bldP spid="73748" grpId="0"/>
      <p:bldP spid="73735" grpId="0"/>
      <p:bldP spid="73737" grpId="0"/>
      <p:bldP spid="73739" grpId="0"/>
      <p:bldP spid="73741" grpId="0"/>
      <p:bldP spid="73745" grpId="0"/>
      <p:bldP spid="3" grpId="0"/>
      <p:bldP spid="73743" grpId="0"/>
      <p:bldP spid="73744" grpId="0"/>
      <p:bldP spid="737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Project </a:t>
            </a:r>
            <a:r>
              <a:rPr lang="en-US" sz="2800" b="1" dirty="0" smtClean="0">
                <a:solidFill>
                  <a:schemeClr val="accent1"/>
                </a:solidFill>
              </a:rPr>
              <a:t>inventory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69634" name="Rectangle 14"/>
          <p:cNvSpPr>
            <a:spLocks noGrp="1"/>
          </p:cNvSpPr>
          <p:nvPr>
            <p:ph type="body" idx="4294967295"/>
          </p:nvPr>
        </p:nvSpPr>
        <p:spPr>
          <a:xfrm>
            <a:off x="822325" y="2171700"/>
            <a:ext cx="7543800" cy="40227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Launch of the platform </a:t>
            </a:r>
            <a:r>
              <a:rPr lang="en-US" b="1" dirty="0" smtClean="0"/>
              <a:t>i</a:t>
            </a:r>
            <a:r>
              <a:rPr lang="en-US" b="1" dirty="0" smtClean="0"/>
              <a:t>n January 2014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Data recovery rate</a:t>
            </a:r>
            <a:r>
              <a:rPr lang="en-US" dirty="0" smtClean="0"/>
              <a:t>: 100%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750 ancillary sets available on the platform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80 participating hospital centers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9 software publishers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12 industrial companies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150 ancillary set downloads per month</a:t>
            </a:r>
          </a:p>
          <a:p>
            <a:pPr eaLnBrk="1" hangingPunct="1"/>
            <a:r>
              <a:rPr lang="en-US" sz="1800" dirty="0" smtClean="0"/>
              <a:t> </a:t>
            </a:r>
            <a:endParaRPr lang="en-US" sz="1800" dirty="0" smtClean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DBFACD-2682-4DAA-9AD7-899A8BCF1129}" type="slidenum">
              <a:rPr lang="en-US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0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Outlook: </a:t>
            </a:r>
            <a:r>
              <a:rPr lang="en-US" sz="2800" b="1" dirty="0" smtClean="0">
                <a:solidFill>
                  <a:schemeClr val="accent1"/>
                </a:solidFill>
              </a:rPr>
              <a:t>forms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6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CCF889-8609-4F81-BDD7-7489311E4C23}" type="slidenum">
              <a:rPr lang="en-US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0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1203325" y="2119313"/>
            <a:ext cx="78822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FontTx/>
              <a:buChar char="•"/>
            </a:pPr>
            <a:r>
              <a:rPr lang="fr-FR" dirty="0"/>
              <a:t> </a:t>
            </a:r>
            <a:r>
              <a:rPr lang="en-US" dirty="0" smtClean="0"/>
              <a:t>Facilitates the transfer of information </a:t>
            </a:r>
            <a:r>
              <a:rPr lang="en-US" dirty="0" smtClean="0"/>
              <a:t>between the industrial company and </a:t>
            </a:r>
          </a:p>
          <a:p>
            <a:pPr defTabSz="914400"/>
            <a:r>
              <a:rPr lang="en-US" dirty="0" smtClean="0"/>
              <a:t>the hospital center </a:t>
            </a:r>
            <a:endParaRPr lang="en-US" dirty="0"/>
          </a:p>
        </p:txBody>
      </p:sp>
      <p:sp>
        <p:nvSpPr>
          <p:cNvPr id="117803" name="Text Box 43"/>
          <p:cNvSpPr txBox="1">
            <a:spLocks noChangeArrowheads="1"/>
          </p:cNvSpPr>
          <p:nvPr/>
        </p:nvSpPr>
        <p:spPr bwMode="auto">
          <a:xfrm>
            <a:off x="1203325" y="3214688"/>
            <a:ext cx="6740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dirty="0"/>
              <a:t> </a:t>
            </a:r>
            <a:r>
              <a:rPr lang="en-US" dirty="0" smtClean="0"/>
              <a:t>Identical questions regardless of the sterilization software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err="1" smtClean="0">
                <a:solidFill>
                  <a:schemeClr val="accent1"/>
                </a:solidFill>
              </a:rPr>
              <a:t>Example</a:t>
            </a:r>
            <a:r>
              <a:rPr lang="fr-FR" sz="2800" b="1" dirty="0" smtClean="0">
                <a:solidFill>
                  <a:schemeClr val="accent1"/>
                </a:solidFill>
              </a:rPr>
              <a:t> of </a:t>
            </a:r>
            <a:r>
              <a:rPr lang="fr-FR" sz="2800" b="1" dirty="0" err="1" smtClean="0">
                <a:solidFill>
                  <a:schemeClr val="accent1"/>
                </a:solidFill>
              </a:rPr>
              <a:t>form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 err="1" smtClean="0">
                <a:solidFill>
                  <a:schemeClr val="accent1"/>
                </a:solidFill>
              </a:rPr>
              <a:t>used</a:t>
            </a:r>
            <a:endParaRPr lang="fr-FR" sz="2800" b="1" dirty="0" smtClean="0">
              <a:solidFill>
                <a:schemeClr val="accent1"/>
              </a:solidFill>
            </a:endParaRPr>
          </a:p>
        </p:txBody>
      </p:sp>
      <p:sp>
        <p:nvSpPr>
          <p:cNvPr id="665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66563" name="Picture 6" descr="Forme"/>
          <p:cNvPicPr>
            <a:picLocks noChangeAspect="1" noChangeArrowheads="1"/>
          </p:cNvPicPr>
          <p:nvPr/>
        </p:nvPicPr>
        <p:blipFill>
          <a:blip r:embed="rId3"/>
          <a:srcRect b="48230"/>
          <a:stretch>
            <a:fillRect/>
          </a:stretch>
        </p:blipFill>
        <p:spPr bwMode="auto">
          <a:xfrm>
            <a:off x="503238" y="2255838"/>
            <a:ext cx="814228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7" descr="fn1"/>
          <p:cNvPicPr>
            <a:picLocks noChangeAspect="1" noChangeArrowheads="1"/>
          </p:cNvPicPr>
          <p:nvPr/>
        </p:nvPicPr>
        <p:blipFill>
          <a:blip r:embed="rId4"/>
          <a:srcRect l="2237" t="7188" r="2251" b="13640"/>
          <a:stretch>
            <a:fillRect/>
          </a:stretch>
        </p:blipFill>
        <p:spPr bwMode="auto">
          <a:xfrm>
            <a:off x="503238" y="1846263"/>
            <a:ext cx="84042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32E820-509F-4A11-A915-FE10E356B395}" type="slidenum">
              <a:rPr lang="en-US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0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Outlook </a:t>
            </a:r>
            <a:endParaRPr lang="fr-FR" sz="2800" b="1" dirty="0" smtClean="0">
              <a:solidFill>
                <a:schemeClr val="accent1"/>
              </a:solidFill>
            </a:endParaRPr>
          </a:p>
        </p:txBody>
      </p:sp>
      <p:grpSp>
        <p:nvGrpSpPr>
          <p:cNvPr id="75778" name="Group 7"/>
          <p:cNvGrpSpPr>
            <a:grpSpLocks/>
          </p:cNvGrpSpPr>
          <p:nvPr/>
        </p:nvGrpSpPr>
        <p:grpSpPr bwMode="auto">
          <a:xfrm>
            <a:off x="688975" y="5343525"/>
            <a:ext cx="5322888" cy="788988"/>
            <a:chOff x="748" y="3249"/>
            <a:chExt cx="3765" cy="952"/>
          </a:xfrm>
        </p:grpSpPr>
        <p:sp>
          <p:nvSpPr>
            <p:cNvPr id="75813" name="Rectangle 8"/>
            <p:cNvSpPr>
              <a:spLocks noChangeArrowheads="1"/>
            </p:cNvSpPr>
            <p:nvPr/>
          </p:nvSpPr>
          <p:spPr bwMode="auto">
            <a:xfrm>
              <a:off x="748" y="3249"/>
              <a:ext cx="3765" cy="9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814" name="Text Box 16"/>
            <p:cNvSpPr txBox="1">
              <a:spLocks noChangeArrowheads="1"/>
            </p:cNvSpPr>
            <p:nvPr/>
          </p:nvSpPr>
          <p:spPr bwMode="auto">
            <a:xfrm>
              <a:off x="1475" y="3749"/>
              <a:ext cx="235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sz="1600"/>
                <a:t>faisabilité, intérêt</a:t>
              </a:r>
              <a:r>
                <a:rPr lang="fr-FR"/>
                <a:t> </a:t>
              </a:r>
            </a:p>
          </p:txBody>
        </p:sp>
        <p:sp>
          <p:nvSpPr>
            <p:cNvPr id="75815" name="Text Box 12"/>
            <p:cNvSpPr txBox="1">
              <a:spLocks noChangeArrowheads="1"/>
            </p:cNvSpPr>
            <p:nvPr/>
          </p:nvSpPr>
          <p:spPr bwMode="auto">
            <a:xfrm>
              <a:off x="1247" y="3429"/>
              <a:ext cx="285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u="sng"/>
                <a:t>Principe plateforme ancillaires</a:t>
              </a:r>
            </a:p>
          </p:txBody>
        </p:sp>
      </p:grpSp>
      <p:grpSp>
        <p:nvGrpSpPr>
          <p:cNvPr id="75779" name="Group 11"/>
          <p:cNvGrpSpPr>
            <a:grpSpLocks/>
          </p:cNvGrpSpPr>
          <p:nvPr/>
        </p:nvGrpSpPr>
        <p:grpSpPr bwMode="auto">
          <a:xfrm>
            <a:off x="688975" y="4332289"/>
            <a:ext cx="5322888" cy="910897"/>
            <a:chOff x="1020" y="2205"/>
            <a:chExt cx="3266" cy="960"/>
          </a:xfrm>
        </p:grpSpPr>
        <p:sp>
          <p:nvSpPr>
            <p:cNvPr id="75809" name="Pyr3"/>
            <p:cNvSpPr>
              <a:spLocks noEditPoints="1" noChangeArrowheads="1"/>
            </p:cNvSpPr>
            <p:nvPr/>
          </p:nvSpPr>
          <p:spPr bwMode="auto">
            <a:xfrm>
              <a:off x="1020" y="2205"/>
              <a:ext cx="3266" cy="952"/>
            </a:xfrm>
            <a:custGeom>
              <a:avLst/>
              <a:gdLst>
                <a:gd name="T0" fmla="*/ 1122481 w 21600"/>
                <a:gd name="T1" fmla="*/ 0 h 21600"/>
                <a:gd name="T2" fmla="*/ 1122481 w 21600"/>
                <a:gd name="T3" fmla="*/ 0 h 21600"/>
                <a:gd name="T4" fmla="*/ 1122481 w 21600"/>
                <a:gd name="T5" fmla="*/ 8103 h 21600"/>
                <a:gd name="T6" fmla="*/ 0 w 21600"/>
                <a:gd name="T7" fmla="*/ 810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84 w 21600"/>
                <a:gd name="T13" fmla="*/ 499 h 21600"/>
                <a:gd name="T14" fmla="*/ 16309 w 21600"/>
                <a:gd name="T15" fmla="*/ 211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810" name="Text Box 17"/>
            <p:cNvSpPr txBox="1">
              <a:spLocks noChangeArrowheads="1"/>
            </p:cNvSpPr>
            <p:nvPr/>
          </p:nvSpPr>
          <p:spPr bwMode="auto">
            <a:xfrm>
              <a:off x="1927" y="2267"/>
              <a:ext cx="1497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u="sng" dirty="0" err="1" smtClean="0"/>
                <a:t>Traceability</a:t>
              </a:r>
              <a:endParaRPr lang="fr-FR" b="1" u="sng" dirty="0"/>
            </a:p>
          </p:txBody>
        </p:sp>
        <p:sp>
          <p:nvSpPr>
            <p:cNvPr id="75811" name="Text Box 13"/>
            <p:cNvSpPr txBox="1">
              <a:spLocks noChangeArrowheads="1"/>
            </p:cNvSpPr>
            <p:nvPr/>
          </p:nvSpPr>
          <p:spPr bwMode="auto">
            <a:xfrm>
              <a:off x="2105" y="2585"/>
              <a:ext cx="113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600" dirty="0"/>
                <a:t>F</a:t>
              </a:r>
              <a:r>
                <a:rPr lang="en-US" sz="1600" dirty="0" smtClean="0"/>
                <a:t>orms</a:t>
              </a:r>
              <a:endParaRPr lang="en-US" sz="1600" dirty="0"/>
            </a:p>
          </p:txBody>
        </p:sp>
        <p:sp>
          <p:nvSpPr>
            <p:cNvPr id="75812" name="Text Box 18"/>
            <p:cNvSpPr txBox="1">
              <a:spLocks noChangeArrowheads="1"/>
            </p:cNvSpPr>
            <p:nvPr/>
          </p:nvSpPr>
          <p:spPr bwMode="auto">
            <a:xfrm>
              <a:off x="1970" y="2808"/>
              <a:ext cx="1360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600" dirty="0"/>
                <a:t>R</a:t>
              </a:r>
              <a:r>
                <a:rPr lang="en-US" sz="1600" dirty="0" smtClean="0"/>
                <a:t>eturns logistics</a:t>
              </a:r>
              <a:endParaRPr lang="en-US" sz="1600" dirty="0"/>
            </a:p>
          </p:txBody>
        </p:sp>
      </p:grpSp>
      <p:grpSp>
        <p:nvGrpSpPr>
          <p:cNvPr id="75780" name="Group 16"/>
          <p:cNvGrpSpPr>
            <a:grpSpLocks/>
          </p:cNvGrpSpPr>
          <p:nvPr/>
        </p:nvGrpSpPr>
        <p:grpSpPr bwMode="auto">
          <a:xfrm>
            <a:off x="1593850" y="3203575"/>
            <a:ext cx="3430588" cy="1119188"/>
            <a:chOff x="1610" y="1253"/>
            <a:chExt cx="2086" cy="971"/>
          </a:xfrm>
        </p:grpSpPr>
        <p:sp>
          <p:nvSpPr>
            <p:cNvPr id="75805" name="Pyr2"/>
            <p:cNvSpPr>
              <a:spLocks noEditPoints="1" noChangeArrowheads="1"/>
            </p:cNvSpPr>
            <p:nvPr/>
          </p:nvSpPr>
          <p:spPr bwMode="auto">
            <a:xfrm>
              <a:off x="1610" y="1253"/>
              <a:ext cx="2086" cy="907"/>
            </a:xfrm>
            <a:custGeom>
              <a:avLst/>
              <a:gdLst>
                <a:gd name="T0" fmla="*/ 186798 w 21600"/>
                <a:gd name="T1" fmla="*/ 0 h 21600"/>
                <a:gd name="T2" fmla="*/ 186798 w 21600"/>
                <a:gd name="T3" fmla="*/ 0 h 21600"/>
                <a:gd name="T4" fmla="*/ 186798 w 21600"/>
                <a:gd name="T5" fmla="*/ 6676 h 21600"/>
                <a:gd name="T6" fmla="*/ 0 w 21600"/>
                <a:gd name="T7" fmla="*/ 66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8 w 21600"/>
                <a:gd name="T13" fmla="*/ 500 h 21600"/>
                <a:gd name="T14" fmla="*/ 15812 w 21600"/>
                <a:gd name="T15" fmla="*/ 21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806" name="Text Box 14"/>
            <p:cNvSpPr txBox="1">
              <a:spLocks noChangeArrowheads="1"/>
            </p:cNvSpPr>
            <p:nvPr/>
          </p:nvSpPr>
          <p:spPr bwMode="auto">
            <a:xfrm>
              <a:off x="1927" y="1389"/>
              <a:ext cx="1497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u="sng"/>
                <a:t>Implants</a:t>
              </a:r>
            </a:p>
          </p:txBody>
        </p:sp>
        <p:sp>
          <p:nvSpPr>
            <p:cNvPr id="75807" name="Text Box 20"/>
            <p:cNvSpPr txBox="1">
              <a:spLocks noChangeArrowheads="1"/>
            </p:cNvSpPr>
            <p:nvPr/>
          </p:nvSpPr>
          <p:spPr bwMode="auto">
            <a:xfrm>
              <a:off x="2153" y="1663"/>
              <a:ext cx="104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sz="1600" dirty="0" smtClean="0"/>
                <a:t>LPPR </a:t>
              </a:r>
              <a:r>
                <a:rPr lang="fr-FR" sz="1600" dirty="0" smtClean="0"/>
                <a:t>code</a:t>
              </a:r>
              <a:endParaRPr lang="fr-FR" sz="1600" dirty="0"/>
            </a:p>
          </p:txBody>
        </p:sp>
        <p:sp>
          <p:nvSpPr>
            <p:cNvPr id="75808" name="Text Box 21"/>
            <p:cNvSpPr txBox="1">
              <a:spLocks noChangeArrowheads="1"/>
            </p:cNvSpPr>
            <p:nvPr/>
          </p:nvSpPr>
          <p:spPr bwMode="auto">
            <a:xfrm>
              <a:off x="1927" y="1932"/>
              <a:ext cx="145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sz="1600" dirty="0" smtClean="0"/>
                <a:t>Delivery slip</a:t>
              </a:r>
              <a:endParaRPr lang="fr-FR" sz="1600" dirty="0"/>
            </a:p>
          </p:txBody>
        </p:sp>
      </p:grpSp>
      <p:grpSp>
        <p:nvGrpSpPr>
          <p:cNvPr id="75781" name="Group 21"/>
          <p:cNvGrpSpPr>
            <a:grpSpLocks/>
          </p:cNvGrpSpPr>
          <p:nvPr/>
        </p:nvGrpSpPr>
        <p:grpSpPr bwMode="auto">
          <a:xfrm>
            <a:off x="1819275" y="1982788"/>
            <a:ext cx="2879725" cy="1150937"/>
            <a:chOff x="1746" y="482"/>
            <a:chExt cx="1814" cy="725"/>
          </a:xfrm>
        </p:grpSpPr>
        <p:sp>
          <p:nvSpPr>
            <p:cNvPr id="75803" name="Pyr1"/>
            <p:cNvSpPr>
              <a:spLocks noEditPoints="1" noChangeArrowheads="1"/>
            </p:cNvSpPr>
            <p:nvPr/>
          </p:nvSpPr>
          <p:spPr bwMode="auto">
            <a:xfrm>
              <a:off x="2200" y="482"/>
              <a:ext cx="907" cy="725"/>
            </a:xfrm>
            <a:custGeom>
              <a:avLst/>
              <a:gdLst>
                <a:gd name="T0" fmla="*/ 6676 w 21600"/>
                <a:gd name="T1" fmla="*/ 0 h 21600"/>
                <a:gd name="T2" fmla="*/ 6676 w 21600"/>
                <a:gd name="T3" fmla="*/ 2726 h 21600"/>
                <a:gd name="T4" fmla="*/ 0 w 21600"/>
                <a:gd name="T5" fmla="*/ 2726 h 21600"/>
                <a:gd name="T6" fmla="*/ 0 60000 65536"/>
                <a:gd name="T7" fmla="*/ 0 60000 65536"/>
                <a:gd name="T8" fmla="*/ 0 60000 65536"/>
                <a:gd name="T9" fmla="*/ 5406 w 21600"/>
                <a:gd name="T10" fmla="*/ 11798 h 21600"/>
                <a:gd name="T11" fmla="*/ 16194 w 21600"/>
                <a:gd name="T12" fmla="*/ 2058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804" name="Text Box 15"/>
            <p:cNvSpPr txBox="1">
              <a:spLocks noChangeArrowheads="1"/>
            </p:cNvSpPr>
            <p:nvPr/>
          </p:nvSpPr>
          <p:spPr bwMode="auto">
            <a:xfrm>
              <a:off x="1746" y="663"/>
              <a:ext cx="1814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fr-FR" b="1" dirty="0" smtClean="0"/>
                <a:t>Instrument </a:t>
              </a:r>
            </a:p>
            <a:p>
              <a:pPr algn="ctr" defTabSz="914400">
                <a:spcBef>
                  <a:spcPct val="50000"/>
                </a:spcBef>
              </a:pPr>
              <a:r>
                <a:rPr lang="en-US" b="1" dirty="0" smtClean="0"/>
                <a:t>traceability</a:t>
              </a:r>
              <a:endParaRPr lang="en-US" b="1" dirty="0"/>
            </a:p>
          </p:txBody>
        </p:sp>
      </p:grpSp>
      <p:cxnSp>
        <p:nvCxnSpPr>
          <p:cNvPr id="75782" name="AutoShape 27"/>
          <p:cNvCxnSpPr>
            <a:cxnSpLocks noChangeShapeType="1"/>
          </p:cNvCxnSpPr>
          <p:nvPr/>
        </p:nvCxnSpPr>
        <p:spPr bwMode="auto">
          <a:xfrm>
            <a:off x="6011863" y="4322763"/>
            <a:ext cx="1016000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75783" name="AutoShape 28"/>
          <p:cNvCxnSpPr>
            <a:cxnSpLocks noChangeShapeType="1"/>
          </p:cNvCxnSpPr>
          <p:nvPr/>
        </p:nvCxnSpPr>
        <p:spPr bwMode="auto">
          <a:xfrm>
            <a:off x="7027863" y="4322763"/>
            <a:ext cx="0" cy="180181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75784" name="AutoShape 29"/>
          <p:cNvCxnSpPr>
            <a:cxnSpLocks noChangeShapeType="1"/>
          </p:cNvCxnSpPr>
          <p:nvPr/>
        </p:nvCxnSpPr>
        <p:spPr bwMode="auto">
          <a:xfrm flipH="1">
            <a:off x="6162675" y="6124575"/>
            <a:ext cx="865188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75785" name="AutoShape 30"/>
          <p:cNvCxnSpPr>
            <a:cxnSpLocks noChangeShapeType="1"/>
          </p:cNvCxnSpPr>
          <p:nvPr/>
        </p:nvCxnSpPr>
        <p:spPr bwMode="auto">
          <a:xfrm>
            <a:off x="6011863" y="4322763"/>
            <a:ext cx="1016000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75786" name="AutoShape 31"/>
          <p:cNvCxnSpPr>
            <a:cxnSpLocks noChangeShapeType="1"/>
          </p:cNvCxnSpPr>
          <p:nvPr/>
        </p:nvCxnSpPr>
        <p:spPr bwMode="auto">
          <a:xfrm>
            <a:off x="7027863" y="4322763"/>
            <a:ext cx="0" cy="180181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grpSp>
        <p:nvGrpSpPr>
          <p:cNvPr id="75787" name="Group 35"/>
          <p:cNvGrpSpPr>
            <a:grpSpLocks/>
          </p:cNvGrpSpPr>
          <p:nvPr/>
        </p:nvGrpSpPr>
        <p:grpSpPr bwMode="auto">
          <a:xfrm>
            <a:off x="6011863" y="4322763"/>
            <a:ext cx="1016000" cy="1801812"/>
            <a:chOff x="3787" y="2723"/>
            <a:chExt cx="640" cy="1135"/>
          </a:xfrm>
        </p:grpSpPr>
        <p:cxnSp>
          <p:nvCxnSpPr>
            <p:cNvPr id="75800" name="AutoShape 32"/>
            <p:cNvCxnSpPr>
              <a:cxnSpLocks noChangeShapeType="1"/>
            </p:cNvCxnSpPr>
            <p:nvPr/>
          </p:nvCxnSpPr>
          <p:spPr bwMode="auto">
            <a:xfrm flipH="1">
              <a:off x="3882" y="3858"/>
              <a:ext cx="54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75801" name="AutoShape 33"/>
            <p:cNvCxnSpPr>
              <a:cxnSpLocks noChangeShapeType="1"/>
            </p:cNvCxnSpPr>
            <p:nvPr/>
          </p:nvCxnSpPr>
          <p:spPr bwMode="auto">
            <a:xfrm>
              <a:off x="3787" y="2723"/>
              <a:ext cx="640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75802" name="AutoShape 34"/>
            <p:cNvCxnSpPr>
              <a:cxnSpLocks noChangeShapeType="1"/>
            </p:cNvCxnSpPr>
            <p:nvPr/>
          </p:nvCxnSpPr>
          <p:spPr bwMode="auto">
            <a:xfrm>
              <a:off x="4427" y="2723"/>
              <a:ext cx="0" cy="113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</p:cxnSp>
      </p:grpSp>
      <p:grpSp>
        <p:nvGrpSpPr>
          <p:cNvPr id="75788" name="Group 36"/>
          <p:cNvGrpSpPr>
            <a:grpSpLocks/>
          </p:cNvGrpSpPr>
          <p:nvPr/>
        </p:nvGrpSpPr>
        <p:grpSpPr bwMode="auto">
          <a:xfrm>
            <a:off x="5824538" y="2301875"/>
            <a:ext cx="1203325" cy="1801813"/>
            <a:chOff x="3787" y="2723"/>
            <a:chExt cx="640" cy="1135"/>
          </a:xfrm>
        </p:grpSpPr>
        <p:cxnSp>
          <p:nvCxnSpPr>
            <p:cNvPr id="75797" name="AutoShape 37"/>
            <p:cNvCxnSpPr>
              <a:cxnSpLocks noChangeShapeType="1"/>
            </p:cNvCxnSpPr>
            <p:nvPr/>
          </p:nvCxnSpPr>
          <p:spPr bwMode="auto">
            <a:xfrm flipH="1">
              <a:off x="3882" y="3858"/>
              <a:ext cx="54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75798" name="AutoShape 38"/>
            <p:cNvCxnSpPr>
              <a:cxnSpLocks noChangeShapeType="1"/>
            </p:cNvCxnSpPr>
            <p:nvPr/>
          </p:nvCxnSpPr>
          <p:spPr bwMode="auto">
            <a:xfrm>
              <a:off x="3787" y="2723"/>
              <a:ext cx="640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75799" name="AutoShape 39"/>
            <p:cNvCxnSpPr>
              <a:cxnSpLocks noChangeShapeType="1"/>
            </p:cNvCxnSpPr>
            <p:nvPr/>
          </p:nvCxnSpPr>
          <p:spPr bwMode="auto">
            <a:xfrm>
              <a:off x="4427" y="2723"/>
              <a:ext cx="0" cy="113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</p:cxnSp>
      </p:grpSp>
      <p:sp>
        <p:nvSpPr>
          <p:cNvPr id="75789" name="Text Box 40"/>
          <p:cNvSpPr txBox="1">
            <a:spLocks noChangeArrowheads="1"/>
          </p:cNvSpPr>
          <p:nvPr/>
        </p:nvSpPr>
        <p:spPr bwMode="auto">
          <a:xfrm>
            <a:off x="7353300" y="5116513"/>
            <a:ext cx="132715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schemeClr val="bg1"/>
                </a:solidFill>
              </a:rPr>
              <a:t>Completed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790" name="Text Box 41"/>
          <p:cNvSpPr txBox="1">
            <a:spLocks noChangeArrowheads="1"/>
          </p:cNvSpPr>
          <p:nvPr/>
        </p:nvSpPr>
        <p:spPr bwMode="auto">
          <a:xfrm>
            <a:off x="7410450" y="2860675"/>
            <a:ext cx="1270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Ongoing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6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218161-7755-4BF0-99CF-B7CDFA3ED4AD}" type="slidenum">
              <a:rPr lang="en-US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0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grpSp>
        <p:nvGrpSpPr>
          <p:cNvPr id="75793" name="Group 7"/>
          <p:cNvGrpSpPr>
            <a:grpSpLocks/>
          </p:cNvGrpSpPr>
          <p:nvPr/>
        </p:nvGrpSpPr>
        <p:grpSpPr bwMode="auto">
          <a:xfrm>
            <a:off x="688975" y="5343529"/>
            <a:ext cx="5322888" cy="788989"/>
            <a:chOff x="748" y="3249"/>
            <a:chExt cx="3765" cy="952"/>
          </a:xfrm>
        </p:grpSpPr>
        <p:sp>
          <p:nvSpPr>
            <p:cNvPr id="75794" name="Rectangle 8"/>
            <p:cNvSpPr>
              <a:spLocks noChangeArrowheads="1"/>
            </p:cNvSpPr>
            <p:nvPr/>
          </p:nvSpPr>
          <p:spPr bwMode="auto">
            <a:xfrm>
              <a:off x="748" y="3249"/>
              <a:ext cx="3765" cy="95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795" name="Text Box 16"/>
            <p:cNvSpPr txBox="1">
              <a:spLocks noChangeArrowheads="1"/>
            </p:cNvSpPr>
            <p:nvPr/>
          </p:nvSpPr>
          <p:spPr bwMode="auto">
            <a:xfrm>
              <a:off x="1475" y="3749"/>
              <a:ext cx="235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600" dirty="0"/>
                <a:t>F</a:t>
              </a:r>
              <a:r>
                <a:rPr lang="en-US" sz="1600" dirty="0" smtClean="0"/>
                <a:t>easibility, interest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5796" name="Text Box 12"/>
            <p:cNvSpPr txBox="1">
              <a:spLocks noChangeArrowheads="1"/>
            </p:cNvSpPr>
            <p:nvPr/>
          </p:nvSpPr>
          <p:spPr bwMode="auto">
            <a:xfrm>
              <a:off x="1247" y="3429"/>
              <a:ext cx="285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b="1" u="sng" dirty="0" smtClean="0"/>
                <a:t>Ancillary platform principle</a:t>
              </a:r>
              <a:endParaRPr lang="en-US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31775"/>
            <a:ext cx="7543800" cy="1450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Outline</a:t>
            </a:r>
            <a:endParaRPr lang="en-US" sz="28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22325" y="2274888"/>
            <a:ext cx="7543800" cy="3463925"/>
          </a:xfrm>
        </p:spPr>
        <p:txBody>
          <a:bodyPr/>
          <a:lstStyle/>
          <a:p>
            <a:pPr marL="385763" indent="-385763" eaLnBrk="1" hangingPunct="1">
              <a:lnSpc>
                <a:spcPct val="110000"/>
              </a:lnSpc>
              <a:buFont typeface="Calibri Light" pitchFamily="34" charset="0"/>
              <a:buAutoNum type="romanUcPeriod"/>
            </a:pPr>
            <a:r>
              <a:rPr lang="en-US" sz="2400" b="1" dirty="0" smtClean="0"/>
              <a:t>Challenges of the ancillary set circuit </a:t>
            </a:r>
          </a:p>
          <a:p>
            <a:pPr marL="385763" indent="-385763" eaLnBrk="1" hangingPunct="1">
              <a:lnSpc>
                <a:spcPct val="110000"/>
              </a:lnSpc>
              <a:buFont typeface="Calibri Light" pitchFamily="34" charset="0"/>
              <a:buAutoNum type="romanUcPeriod"/>
            </a:pPr>
            <a:r>
              <a:rPr lang="en-US" sz="2400" b="1" noProof="1" smtClean="0"/>
              <a:t>Inter-ancillary </a:t>
            </a:r>
            <a:r>
              <a:rPr lang="en-US" sz="2400" b="1" noProof="1" smtClean="0"/>
              <a:t>project: </a:t>
            </a:r>
            <a:r>
              <a:rPr lang="en-US" sz="2400" b="1" noProof="1" smtClean="0"/>
              <a:t>aim</a:t>
            </a:r>
            <a:r>
              <a:rPr lang="en-US" sz="2400" b="1" noProof="1" smtClean="0"/>
              <a:t>s and approach</a:t>
            </a:r>
          </a:p>
          <a:p>
            <a:pPr marL="385763" indent="-385763" eaLnBrk="1" hangingPunct="1">
              <a:lnSpc>
                <a:spcPct val="200000"/>
              </a:lnSpc>
              <a:buFont typeface="Calibri Light" pitchFamily="34" charset="0"/>
              <a:buAutoNum type="romanUcPeriod"/>
            </a:pPr>
            <a:r>
              <a:rPr lang="fr-FR" sz="2400" b="1" dirty="0" smtClean="0"/>
              <a:t>S</a:t>
            </a:r>
            <a:r>
              <a:rPr lang="fr-FR" sz="2400" b="1" dirty="0" smtClean="0"/>
              <a:t>tock</a:t>
            </a:r>
            <a:r>
              <a:rPr lang="en-US" sz="2400" b="1" dirty="0" smtClean="0"/>
              <a:t>-taking</a:t>
            </a:r>
            <a:r>
              <a:rPr lang="fr-FR" sz="2400" b="1" dirty="0" smtClean="0"/>
              <a:t> </a:t>
            </a:r>
            <a:r>
              <a:rPr lang="fr-FR" sz="2400" b="1" dirty="0" smtClean="0"/>
              <a:t>and </a:t>
            </a:r>
            <a:r>
              <a:rPr lang="en-US" sz="2400" b="1" noProof="1" smtClean="0"/>
              <a:t>outlook</a:t>
            </a:r>
            <a:endParaRPr lang="en-US" sz="2400" b="1" noProof="1" smtClean="0"/>
          </a:p>
          <a:p>
            <a:pPr marL="385763" indent="-385763" eaLnBrk="1" hangingPunct="1">
              <a:lnSpc>
                <a:spcPct val="200000"/>
              </a:lnSpc>
              <a:buFont typeface="Calibri Light" pitchFamily="34" charset="0"/>
              <a:buAutoNum type="romanUcPeriod"/>
            </a:pPr>
            <a:r>
              <a:rPr lang="en-US" sz="2400" b="1" dirty="0" smtClean="0"/>
              <a:t>Conclusion </a:t>
            </a:r>
            <a:endParaRPr lang="en-US" sz="2400" b="1" dirty="0" smtClean="0"/>
          </a:p>
          <a:p>
            <a:pPr marL="219075" lvl="1" indent="0" eaLnBrk="1" hangingPunct="1">
              <a:buFont typeface="Calibri" pitchFamily="34" charset="0"/>
              <a:buNone/>
            </a:pPr>
            <a:endParaRPr lang="en-US" sz="2000" dirty="0" smtClean="0"/>
          </a:p>
          <a:p>
            <a:pPr marL="219075" lvl="1" indent="0" eaLnBrk="1" hangingPunct="1">
              <a:buFont typeface="Calibri Light" pitchFamily="34" charset="0"/>
              <a:buAutoNum type="romanLcPeriod"/>
            </a:pPr>
            <a:endParaRPr lang="en-US" sz="2000" dirty="0" smtClean="0"/>
          </a:p>
          <a:p>
            <a:pPr marL="219075" lvl="1" indent="0" eaLnBrk="1" hangingPunct="1">
              <a:buFont typeface="Calibri Light" pitchFamily="34" charset="0"/>
              <a:buAutoNum type="romanLcPeriod"/>
            </a:pPr>
            <a:endParaRPr lang="en-US" sz="2000" dirty="0" smtClean="0"/>
          </a:p>
          <a:p>
            <a:pPr marL="385763" indent="-385763" eaLnBrk="1" hangingPunct="1">
              <a:buFont typeface="Calibri Light" pitchFamily="34" charset="0"/>
              <a:buAutoNum type="romanUcPeriod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23231-6163-428F-B015-73225658F3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325" y="758825"/>
            <a:ext cx="7543800" cy="3565525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IV. </a:t>
            </a:r>
            <a:r>
              <a:rPr lang="fr-FR" sz="4000" b="1" dirty="0" smtClean="0"/>
              <a:t>Conclusion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63613-88E8-4B00-A287-B931D0FBC20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Conclusion</a:t>
            </a:r>
            <a:r>
              <a:rPr lang="en-US" dirty="0" smtClean="0"/>
              <a:t> 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 </a:t>
            </a:r>
            <a:r>
              <a:rPr lang="fr-FR" sz="1800" b="1" dirty="0" smtClean="0"/>
              <a:t>Universal s</a:t>
            </a:r>
            <a:r>
              <a:rPr lang="fr-FR" sz="1800" b="1" dirty="0" smtClean="0"/>
              <a:t>ystem: </a:t>
            </a:r>
            <a:endParaRPr lang="fr-FR" sz="1800" b="1" dirty="0" smtClean="0"/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fr-FR" sz="1600" dirty="0" smtClean="0"/>
              <a:t>Participation </a:t>
            </a:r>
            <a:r>
              <a:rPr lang="fr-FR" sz="1600" dirty="0" smtClean="0"/>
              <a:t>of </a:t>
            </a:r>
            <a:r>
              <a:rPr lang="en-US" sz="1600" dirty="0" smtClean="0"/>
              <a:t>bordering countries: Belgium, Switzerland, Luxembourg</a:t>
            </a:r>
            <a:r>
              <a:rPr lang="fr-FR" sz="1600" dirty="0" smtClean="0"/>
              <a:t>…</a:t>
            </a:r>
            <a:endParaRPr lang="fr-FR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1800" b="1" dirty="0" smtClean="0"/>
              <a:t> </a:t>
            </a:r>
            <a:r>
              <a:rPr lang="en-US" sz="1800" b="1" dirty="0" smtClean="0"/>
              <a:t>A</a:t>
            </a:r>
            <a:r>
              <a:rPr lang="en-US" sz="1800" b="1" dirty="0" smtClean="0"/>
              <a:t>ffordable: </a:t>
            </a:r>
            <a:r>
              <a:rPr lang="en-US" sz="1800" dirty="0" smtClean="0"/>
              <a:t> </a:t>
            </a:r>
            <a:endParaRPr lang="en-US" sz="1800" b="1" dirty="0" smtClean="0"/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en-US" sz="1600" dirty="0" smtClean="0"/>
              <a:t>Hospital c</a:t>
            </a:r>
            <a:r>
              <a:rPr lang="en-US" sz="1600" dirty="0" smtClean="0"/>
              <a:t>enter: 20€/</a:t>
            </a:r>
            <a:r>
              <a:rPr lang="en-US" sz="1600" dirty="0" smtClean="0"/>
              <a:t>year</a:t>
            </a:r>
            <a:endParaRPr lang="en-US" sz="1600" dirty="0" smtClean="0"/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en-US" sz="1600" dirty="0" smtClean="0"/>
              <a:t>Industrial company: 500€/</a:t>
            </a:r>
            <a:r>
              <a:rPr lang="en-US" sz="1600" dirty="0" smtClean="0"/>
              <a:t>year</a:t>
            </a:r>
            <a:endParaRPr lang="en-US" sz="1600" dirty="0" smtClean="0"/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en-US" sz="1600" dirty="0" smtClean="0"/>
              <a:t>Software publisher</a:t>
            </a:r>
            <a:r>
              <a:rPr lang="en-US" sz="1600" dirty="0" smtClean="0"/>
              <a:t>: 500€/</a:t>
            </a:r>
            <a:r>
              <a:rPr lang="en-US" sz="1600" dirty="0" smtClean="0"/>
              <a:t>year</a:t>
            </a: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/>
              <a:t> Optimization of the ancillary </a:t>
            </a:r>
            <a:r>
              <a:rPr lang="en-US" sz="1800" b="1" dirty="0" smtClean="0"/>
              <a:t>set lending circuit</a:t>
            </a:r>
            <a:r>
              <a:rPr lang="en-US" sz="1800" b="1" dirty="0" smtClean="0"/>
              <a:t>:</a:t>
            </a:r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en-US" sz="1600" dirty="0" smtClean="0"/>
              <a:t>Improved traceability</a:t>
            </a:r>
            <a:r>
              <a:rPr lang="en-US" sz="1600" dirty="0" smtClean="0"/>
              <a:t> </a:t>
            </a:r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en-US" sz="1600" dirty="0" smtClean="0"/>
              <a:t>Securement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 </a:t>
            </a:r>
            <a:r>
              <a:rPr lang="en-US" sz="1800" b="1" dirty="0" smtClean="0"/>
              <a:t>Sustainability of the project</a:t>
            </a:r>
            <a:r>
              <a:rPr lang="en-US" sz="1800" dirty="0" smtClean="0"/>
              <a:t>:</a:t>
            </a:r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en-US" sz="1600" dirty="0" smtClean="0"/>
              <a:t>Increase in hospital center participants</a:t>
            </a:r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en-US" sz="1600" dirty="0" smtClean="0"/>
              <a:t>Increase in the ancillary sets described on the platform </a:t>
            </a:r>
          </a:p>
          <a:p>
            <a:pPr eaLnBrk="1" hangingPunct="1">
              <a:buFont typeface="Wingdings" pitchFamily="2" charset="2"/>
              <a:buChar char="v"/>
            </a:pPr>
            <a:endParaRPr lang="fr-FR" dirty="0" smtClean="0"/>
          </a:p>
          <a:p>
            <a:pPr eaLnBrk="1" hangingPunct="1">
              <a:buFont typeface="Wingdings" pitchFamily="2" charset="2"/>
              <a:buChar char="v"/>
            </a:pPr>
            <a:endParaRPr lang="fr-FR" dirty="0" smtClean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99731-3A24-4C49-A837-F2A3F052A1E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Acknowledgements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Learned societies</a:t>
            </a:r>
            <a:r>
              <a:rPr lang="fr-FR" dirty="0" smtClean="0"/>
              <a:t>: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en-US" b="1" u="sng" dirty="0" smtClean="0"/>
              <a:t>Software publishers</a:t>
            </a:r>
            <a:r>
              <a:rPr lang="fr-FR" b="1" dirty="0" smtClean="0"/>
              <a:t>: </a:t>
            </a:r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r>
              <a:rPr lang="en-US" b="1" u="sng" dirty="0" smtClean="0"/>
              <a:t>Laboratories</a:t>
            </a:r>
            <a:r>
              <a:rPr lang="fr-FR" dirty="0" smtClean="0"/>
              <a:t>: </a:t>
            </a:r>
            <a:endParaRPr lang="fr-FR" dirty="0" smtClean="0"/>
          </a:p>
        </p:txBody>
      </p:sp>
      <p:pic>
        <p:nvPicPr>
          <p:cNvPr id="89094" name="Picture 6" descr="AF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33550"/>
            <a:ext cx="981075" cy="981075"/>
          </a:xfrm>
          <a:prstGeom prst="rect">
            <a:avLst/>
          </a:prstGeom>
          <a:noFill/>
        </p:spPr>
      </p:pic>
      <p:pic>
        <p:nvPicPr>
          <p:cNvPr id="89096" name="Picture 8" descr="UNAIBOD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4838" y="1779588"/>
            <a:ext cx="765175" cy="765175"/>
          </a:xfrm>
          <a:prstGeom prst="rect">
            <a:avLst/>
          </a:prstGeom>
          <a:noFill/>
        </p:spPr>
      </p:pic>
      <p:pic>
        <p:nvPicPr>
          <p:cNvPr id="89098" name="Picture 10" descr="SNITEM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33913" y="1846263"/>
            <a:ext cx="808037" cy="728662"/>
          </a:xfrm>
          <a:prstGeom prst="rect">
            <a:avLst/>
          </a:prstGeom>
          <a:noFill/>
        </p:spPr>
      </p:pic>
      <p:pic>
        <p:nvPicPr>
          <p:cNvPr id="89100" name="Picture 12" descr="AFIDEO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6738" y="1858963"/>
            <a:ext cx="685800" cy="685800"/>
          </a:xfrm>
          <a:prstGeom prst="rect">
            <a:avLst/>
          </a:prstGeom>
          <a:noFill/>
        </p:spPr>
      </p:pic>
      <p:pic>
        <p:nvPicPr>
          <p:cNvPr id="89102" name="Picture 14" descr="AEGL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2714625"/>
            <a:ext cx="968375" cy="968375"/>
          </a:xfrm>
          <a:prstGeom prst="rect">
            <a:avLst/>
          </a:prstGeom>
          <a:noFill/>
        </p:spPr>
      </p:pic>
      <p:pic>
        <p:nvPicPr>
          <p:cNvPr id="89104" name="Picture 16" descr="SEDIA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70463" y="2714625"/>
            <a:ext cx="714375" cy="714375"/>
          </a:xfrm>
          <a:prstGeom prst="rect">
            <a:avLst/>
          </a:prstGeom>
          <a:noFill/>
        </p:spPr>
      </p:pic>
      <p:pic>
        <p:nvPicPr>
          <p:cNvPr id="89106" name="Picture 18" descr="Optim Nexus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43363" y="3429000"/>
            <a:ext cx="13112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8" name="Picture 20" descr="Computer Engineerin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05488" y="3149600"/>
            <a:ext cx="1060450" cy="1060450"/>
          </a:xfrm>
          <a:prstGeom prst="rect">
            <a:avLst/>
          </a:prstGeom>
          <a:noFill/>
        </p:spPr>
      </p:pic>
      <p:pic>
        <p:nvPicPr>
          <p:cNvPr id="89110" name="Picture 22" descr="Sterigest Amcor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86625" y="2544763"/>
            <a:ext cx="1033463" cy="1033462"/>
          </a:xfrm>
          <a:prstGeom prst="rect">
            <a:avLst/>
          </a:prstGeom>
          <a:noFill/>
        </p:spPr>
      </p:pic>
      <p:pic>
        <p:nvPicPr>
          <p:cNvPr id="89112" name="Picture 24" descr="MMM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51550" y="2714625"/>
            <a:ext cx="714375" cy="714375"/>
          </a:xfrm>
          <a:prstGeom prst="rect">
            <a:avLst/>
          </a:prstGeom>
          <a:noFill/>
        </p:spPr>
      </p:pic>
      <p:pic>
        <p:nvPicPr>
          <p:cNvPr id="89114" name="Picture 26" descr="Advance Medical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40600" y="3217863"/>
            <a:ext cx="1025525" cy="727075"/>
          </a:xfrm>
          <a:prstGeom prst="rect">
            <a:avLst/>
          </a:prstGeom>
          <a:noFill/>
        </p:spPr>
      </p:pic>
      <p:pic>
        <p:nvPicPr>
          <p:cNvPr id="89118" name="Picture 30" descr="BBraun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262313" y="4214813"/>
            <a:ext cx="935037" cy="935037"/>
          </a:xfrm>
          <a:prstGeom prst="rect">
            <a:avLst/>
          </a:prstGeom>
          <a:noFill/>
        </p:spPr>
      </p:pic>
      <p:pic>
        <p:nvPicPr>
          <p:cNvPr id="89120" name="Picture 32" descr="Biomet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724400" y="4210050"/>
            <a:ext cx="960438" cy="960438"/>
          </a:xfrm>
          <a:prstGeom prst="rect">
            <a:avLst/>
          </a:prstGeom>
          <a:noFill/>
        </p:spPr>
      </p:pic>
      <p:pic>
        <p:nvPicPr>
          <p:cNvPr id="89122" name="Picture 34" descr="C2F">
            <a:hlinkClick r:id="rId28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051550" y="4241800"/>
            <a:ext cx="714375" cy="714375"/>
          </a:xfrm>
          <a:prstGeom prst="rect">
            <a:avLst/>
          </a:prstGeom>
          <a:noFill/>
        </p:spPr>
      </p:pic>
      <p:pic>
        <p:nvPicPr>
          <p:cNvPr id="89124" name="Picture 36" descr="De Puy Synthes">
            <a:hlinkClick r:id="rId30"/>
          </p:cNvPr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952625" y="4910138"/>
            <a:ext cx="1025525" cy="1025525"/>
          </a:xfrm>
          <a:prstGeom prst="rect">
            <a:avLst/>
          </a:prstGeom>
          <a:noFill/>
        </p:spPr>
      </p:pic>
      <p:pic>
        <p:nvPicPr>
          <p:cNvPr id="89126" name="Picture 38" descr="Stryker">
            <a:hlinkClick r:id="rId32"/>
          </p:cNvPr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822325" y="4881563"/>
            <a:ext cx="987425" cy="987425"/>
          </a:xfrm>
          <a:prstGeom prst="rect">
            <a:avLst/>
          </a:prstGeom>
          <a:noFill/>
        </p:spPr>
      </p:pic>
      <p:pic>
        <p:nvPicPr>
          <p:cNvPr id="89128" name="Picture 40" descr="Groupe Lepine">
            <a:hlinkClick r:id="rId34"/>
          </p:cNvPr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143250" y="4929188"/>
            <a:ext cx="874713" cy="874712"/>
          </a:xfrm>
          <a:prstGeom prst="rect">
            <a:avLst/>
          </a:prstGeom>
          <a:noFill/>
        </p:spPr>
      </p:pic>
      <p:pic>
        <p:nvPicPr>
          <p:cNvPr id="89130" name="Picture 42" descr="Tornier">
            <a:hlinkClick r:id="rId36"/>
          </p:cNvPr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197350" y="4881563"/>
            <a:ext cx="1054100" cy="1054100"/>
          </a:xfrm>
          <a:prstGeom prst="rect">
            <a:avLst/>
          </a:prstGeom>
          <a:noFill/>
        </p:spPr>
      </p:pic>
      <p:pic>
        <p:nvPicPr>
          <p:cNvPr id="89132" name="Picture 44" descr="Zimmer">
            <a:hlinkClick r:id="rId38"/>
          </p:cNvPr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5441950" y="4929188"/>
            <a:ext cx="1054100" cy="1054100"/>
          </a:xfrm>
          <a:prstGeom prst="rect">
            <a:avLst/>
          </a:prstGeom>
          <a:noFill/>
        </p:spPr>
      </p:pic>
      <p:pic>
        <p:nvPicPr>
          <p:cNvPr id="89134" name="Picture 46" descr="Zimmer">
            <a:hlinkClick r:id="rId40"/>
          </p:cNvPr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938963" y="4389438"/>
            <a:ext cx="663575" cy="663575"/>
          </a:xfrm>
          <a:prstGeom prst="rect">
            <a:avLst/>
          </a:prstGeom>
          <a:noFill/>
        </p:spPr>
      </p:pic>
      <p:pic>
        <p:nvPicPr>
          <p:cNvPr id="89136" name="Picture 48" descr="Smith &amp; Nephew">
            <a:hlinkClick r:id="rId42"/>
          </p:cNvPr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632575" y="4929188"/>
            <a:ext cx="1071563" cy="1071562"/>
          </a:xfrm>
          <a:prstGeom prst="rect">
            <a:avLst/>
          </a:prstGeom>
          <a:noFill/>
        </p:spPr>
      </p:pic>
      <p:sp>
        <p:nvSpPr>
          <p:cNvPr id="89138" name="AutoShape 50" descr="Résultat de recherche d'images pour &quot;medacta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sp>
        <p:nvSpPr>
          <p:cNvPr id="89140" name="AutoShape 52" descr="Résultat de recherche d'images pour &quot;medacta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89142" name="Picture 54" descr="logo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8002588" y="5260975"/>
            <a:ext cx="809625" cy="295275"/>
          </a:xfrm>
          <a:prstGeom prst="rect">
            <a:avLst/>
          </a:prstGeom>
          <a:noFill/>
        </p:spPr>
      </p:pic>
      <p:pic>
        <p:nvPicPr>
          <p:cNvPr id="89144" name="Picture 56" descr="5280b4704815f_Implanet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7834313" y="4389438"/>
            <a:ext cx="1063625" cy="566737"/>
          </a:xfrm>
          <a:prstGeom prst="rect">
            <a:avLst/>
          </a:prstGeom>
          <a:noFill/>
        </p:spPr>
      </p:pic>
      <p:pic>
        <p:nvPicPr>
          <p:cNvPr id="89146" name="Picture 58" descr="I-Logo-SOFCOT_medium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8002588" y="1876425"/>
            <a:ext cx="681037" cy="69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7901" y="1544945"/>
            <a:ext cx="7165714" cy="35047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E15D6-C969-484B-AB00-F69899781C8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325" y="758825"/>
            <a:ext cx="7543800" cy="35655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I. </a:t>
            </a:r>
            <a:r>
              <a:rPr lang="en-US" sz="4000" b="1" dirty="0" smtClean="0">
                <a:solidFill>
                  <a:srgbClr val="262626"/>
                </a:solidFill>
              </a:rPr>
              <a:t>Challenges </a:t>
            </a:r>
            <a:r>
              <a:rPr lang="en-US" sz="4000" b="1" dirty="0" smtClean="0">
                <a:solidFill>
                  <a:srgbClr val="262626"/>
                </a:solidFill>
              </a:rPr>
              <a:t>of the</a:t>
            </a:r>
            <a:r>
              <a:rPr lang="en-US" sz="4000" b="1" dirty="0" smtClean="0">
                <a:solidFill>
                  <a:srgbClr val="262626"/>
                </a:solidFill>
              </a:rPr>
              <a:t> ancillary set circuit</a:t>
            </a:r>
            <a:endParaRPr lang="en-US" sz="4000" b="1" dirty="0" smtClean="0"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85C1-FE9C-4F13-83C4-BE53CCF8F7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What is an ancillary set?</a:t>
            </a:r>
            <a:endParaRPr lang="en-US" sz="2800" b="1" dirty="0" smtClean="0">
              <a:solidFill>
                <a:schemeClr val="accent1"/>
              </a:solidFill>
              <a:ea typeface="Arial" charset="0"/>
              <a:cs typeface="Arial" charset="0"/>
            </a:endParaRPr>
          </a:p>
        </p:txBody>
      </p:sp>
      <p:sp>
        <p:nvSpPr>
          <p:cNvPr id="22530" name="Rectangle 32"/>
          <p:cNvSpPr>
            <a:spLocks noGrp="1"/>
          </p:cNvSpPr>
          <p:nvPr>
            <p:ph type="body" idx="4294967295"/>
          </p:nvPr>
        </p:nvSpPr>
        <p:spPr>
          <a:xfrm>
            <a:off x="665163" y="2025650"/>
            <a:ext cx="5297487" cy="3571875"/>
          </a:xfrm>
        </p:spPr>
        <p:txBody>
          <a:bodyPr/>
          <a:lstStyle/>
          <a:p>
            <a:pPr marL="381000" indent="-381000" eaLnBrk="1" hangingPunct="1"/>
            <a:r>
              <a:rPr lang="en-US" noProof="1" smtClean="0">
                <a:cs typeface="Arial" charset="0"/>
              </a:rPr>
              <a:t>From the</a:t>
            </a:r>
            <a:r>
              <a:rPr lang="en-US" noProof="1" smtClean="0">
                <a:cs typeface="Arial" charset="0"/>
              </a:rPr>
              <a:t> latin </a:t>
            </a:r>
            <a:r>
              <a:rPr lang="en-US" noProof="1" smtClean="0">
                <a:cs typeface="Arial" charset="0"/>
              </a:rPr>
              <a:t>“</a:t>
            </a:r>
            <a:r>
              <a:rPr lang="en-US" noProof="1" smtClean="0">
                <a:cs typeface="Arial" charset="0"/>
              </a:rPr>
              <a:t>ancillaris“, meaning “servant”</a:t>
            </a:r>
            <a:endParaRPr lang="en-US" noProof="1" smtClean="0">
              <a:cs typeface="Arial" charset="0"/>
            </a:endParaRPr>
          </a:p>
          <a:p>
            <a:pPr marL="381000" indent="-381000" eaLnBrk="1" hangingPunct="1"/>
            <a:r>
              <a:rPr lang="en-US" noProof="1" smtClean="0">
                <a:cs typeface="Arial" charset="0"/>
              </a:rPr>
              <a:t>Surgical equipment on an occasional loan </a:t>
            </a:r>
            <a:r>
              <a:rPr lang="en-US" noProof="1" smtClean="0">
                <a:cs typeface="Arial" charset="0"/>
              </a:rPr>
              <a:t>or for a defined period of time</a:t>
            </a:r>
            <a:endParaRPr lang="en-US" noProof="1" smtClean="0">
              <a:cs typeface="Arial" charset="0"/>
            </a:endParaRPr>
          </a:p>
          <a:p>
            <a:pPr marL="381000" indent="-381000" eaLnBrk="1" hangingPunct="1"/>
            <a:r>
              <a:rPr lang="en-US" noProof="1" smtClean="0">
                <a:cs typeface="Arial" charset="0"/>
              </a:rPr>
              <a:t>Subject to EC marking</a:t>
            </a:r>
            <a:endParaRPr lang="en-US" noProof="1" smtClean="0">
              <a:cs typeface="Arial" charset="0"/>
            </a:endParaRPr>
          </a:p>
          <a:p>
            <a:pPr marL="381000" indent="-381000" eaLnBrk="1" hangingPunct="1"/>
            <a:r>
              <a:rPr lang="en-US" noProof="1" smtClean="0">
                <a:cs typeface="Arial" charset="0"/>
              </a:rPr>
              <a:t>Meets the need for new surgical </a:t>
            </a:r>
            <a:r>
              <a:rPr lang="en-US" noProof="1" smtClean="0">
                <a:cs typeface="Arial" charset="0"/>
              </a:rPr>
              <a:t> techniques</a:t>
            </a:r>
            <a:endParaRPr lang="en-US" noProof="1" smtClean="0">
              <a:cs typeface="Arial" charset="0"/>
            </a:endParaRPr>
          </a:p>
          <a:p>
            <a:pPr marL="381000" indent="-381000" eaLnBrk="1" hangingPunct="1"/>
            <a:r>
              <a:rPr lang="en-US" b="1" noProof="1" smtClean="0">
                <a:cs typeface="Arial" charset="0"/>
              </a:rPr>
              <a:t>No specific French regulatory text</a:t>
            </a:r>
            <a:endParaRPr lang="en-US" b="1" noProof="1" smtClean="0">
              <a:cs typeface="Arial" charset="0"/>
            </a:endParaRPr>
          </a:p>
        </p:txBody>
      </p:sp>
      <p:graphicFrame>
        <p:nvGraphicFramePr>
          <p:cNvPr id="44" name="Content Placeholder 4"/>
          <p:cNvGraphicFramePr>
            <a:graphicFrameLocks noGrp="1"/>
          </p:cNvGraphicFramePr>
          <p:nvPr>
            <p:ph idx="1"/>
          </p:nvPr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Picture 36" descr="kit-ancillaire-chirurgie-orthopedique-reconstruction-ligament-croise-anterieur-70291-502506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7275" y="1304925"/>
            <a:ext cx="245427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3B4E0-6801-42A5-AC56-6F5D49FC21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Complexity</a:t>
            </a:r>
            <a:r>
              <a:rPr lang="fr-FR" sz="2800" b="1" dirty="0" smtClean="0">
                <a:solidFill>
                  <a:schemeClr val="accent1"/>
                </a:solidFill>
              </a:rPr>
              <a:t> of the </a:t>
            </a:r>
            <a:r>
              <a:rPr lang="en-US" sz="2800" b="1" dirty="0" smtClean="0">
                <a:solidFill>
                  <a:schemeClr val="accent1"/>
                </a:solidFill>
              </a:rPr>
              <a:t>ancillary</a:t>
            </a:r>
            <a:r>
              <a:rPr lang="fr-FR" sz="2800" b="1" dirty="0" smtClean="0">
                <a:solidFill>
                  <a:schemeClr val="accent1"/>
                </a:solidFill>
              </a:rPr>
              <a:t> set c</a:t>
            </a:r>
            <a:r>
              <a:rPr lang="en-US" sz="2800" b="1" noProof="1" smtClean="0">
                <a:solidFill>
                  <a:schemeClr val="accent1"/>
                </a:solidFill>
              </a:rPr>
              <a:t>ircuit</a:t>
            </a:r>
            <a:r>
              <a:rPr lang="en-US" sz="2800" b="1" dirty="0" smtClean="0">
                <a:solidFill>
                  <a:schemeClr val="accent1"/>
                </a:solidFill>
              </a:rPr>
              <a:t>: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822325" y="1560513"/>
            <a:ext cx="7818438" cy="4022725"/>
          </a:xfrm>
        </p:spPr>
        <p:txBody>
          <a:bodyPr/>
          <a:lstStyle/>
          <a:p>
            <a:pPr marL="381000" indent="-381000" eaLnBrk="1" hangingPunct="1"/>
            <a:endParaRPr lang="fr-FR" sz="1400" dirty="0" smtClean="0">
              <a:solidFill>
                <a:schemeClr val="tx1"/>
              </a:solidFill>
            </a:endParaRPr>
          </a:p>
          <a:p>
            <a:pPr marL="542925" lvl="1" indent="-342900" eaLnBrk="1" hangingPunct="1">
              <a:buFont typeface="Calibri" pitchFamily="34" charset="0"/>
              <a:buNone/>
            </a:pPr>
            <a:r>
              <a:rPr lang="en-US" b="1" dirty="0" smtClean="0"/>
              <a:t>Several people involved within the hospital itself</a:t>
            </a:r>
            <a:r>
              <a:rPr lang="en-US" dirty="0" smtClean="0"/>
              <a:t>: </a:t>
            </a:r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Surgeon</a:t>
            </a:r>
            <a:endParaRPr lang="en-US" sz="1600" dirty="0" smtClean="0"/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Circulator</a:t>
            </a:r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Sterilization unit</a:t>
            </a:r>
            <a:endParaRPr lang="en-US" sz="1600" dirty="0" smtClean="0"/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Operating room nurse</a:t>
            </a:r>
            <a:endParaRPr lang="en-US" sz="1600" dirty="0" smtClean="0"/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Hospital pharmacist</a:t>
            </a:r>
          </a:p>
          <a:p>
            <a:pPr marL="542925" lvl="1" indent="-342900" eaLnBrk="1" hangingPunct="1">
              <a:buFont typeface="Calibri" pitchFamily="34" charset="0"/>
              <a:buNone/>
            </a:pPr>
            <a:r>
              <a:rPr lang="en-US" b="1" dirty="0" smtClean="0"/>
              <a:t>According to the UNAIBODE </a:t>
            </a:r>
            <a:r>
              <a:rPr lang="en-US" b="1" dirty="0" smtClean="0"/>
              <a:t>and </a:t>
            </a:r>
            <a:r>
              <a:rPr lang="en-US" b="1" dirty="0" smtClean="0"/>
              <a:t>AFS study carried out in 2013:</a:t>
            </a:r>
            <a:r>
              <a:rPr lang="en-US" dirty="0" smtClean="0"/>
              <a:t> </a:t>
            </a:r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Delivery of the ancillary set less than </a:t>
            </a:r>
            <a:r>
              <a:rPr lang="en-US" sz="1600" dirty="0" smtClean="0"/>
              <a:t>48 hours before the procedure: </a:t>
            </a:r>
            <a:r>
              <a:rPr lang="en-US" sz="1600" b="1" dirty="0" smtClean="0">
                <a:solidFill>
                  <a:schemeClr val="tx1"/>
                </a:solidFill>
              </a:rPr>
              <a:t>76% of cases</a:t>
            </a:r>
            <a:r>
              <a:rPr lang="en-US" sz="1600" dirty="0" smtClean="0"/>
              <a:t> </a:t>
            </a:r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No documentation provided: </a:t>
            </a:r>
            <a:r>
              <a:rPr lang="en-US" sz="1600" b="1" dirty="0" smtClean="0"/>
              <a:t>25% of cases</a:t>
            </a:r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Quality of the documentation:</a:t>
            </a:r>
            <a:r>
              <a:rPr lang="en-US" sz="1600" b="1" dirty="0" smtClean="0"/>
              <a:t> incomplete in 30% of cases</a:t>
            </a:r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Missing information form</a:t>
            </a:r>
            <a:r>
              <a:rPr lang="en-US" sz="1600" dirty="0" smtClean="0"/>
              <a:t>: </a:t>
            </a:r>
            <a:r>
              <a:rPr lang="en-US" sz="1600" b="1" dirty="0" smtClean="0"/>
              <a:t>26% of cases</a:t>
            </a:r>
          </a:p>
          <a:p>
            <a:pPr marL="542925" lvl="1" indent="-342900" eaLnBrk="1" hangingPunct="1">
              <a:buFont typeface="Wingdings" pitchFamily="2" charset="2"/>
              <a:buChar char="§"/>
            </a:pPr>
            <a:r>
              <a:rPr lang="en-US" sz="1600" dirty="0" smtClean="0"/>
              <a:t>Procedure related to the management of an ancillary set: </a:t>
            </a:r>
            <a:r>
              <a:rPr lang="en-US" sz="1600" b="1" dirty="0" smtClean="0"/>
              <a:t>74% of facilities</a:t>
            </a:r>
          </a:p>
          <a:p>
            <a:pPr marL="542925" lvl="1" indent="-342900" eaLnBrk="1" hangingPunct="1">
              <a:buFont typeface="Calibri" pitchFamily="34" charset="0"/>
              <a:buNone/>
            </a:pPr>
            <a:endParaRPr lang="fr-FR" sz="1600" b="1" dirty="0" smtClean="0"/>
          </a:p>
        </p:txBody>
      </p:sp>
      <p:graphicFrame>
        <p:nvGraphicFramePr>
          <p:cNvPr id="44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822325" y="5916613"/>
            <a:ext cx="5320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 smtClean="0"/>
              <a:t>UNAIBODE</a:t>
            </a:r>
            <a:r>
              <a:rPr lang="en-US" sz="1000" i="1" dirty="0" smtClean="0"/>
              <a:t>: National Union of the Association if State-Certified Operating Room Nurses</a:t>
            </a:r>
          </a:p>
          <a:p>
            <a:r>
              <a:rPr lang="en-US" sz="1000" b="1" i="1" dirty="0" smtClean="0"/>
              <a:t>AFS</a:t>
            </a:r>
            <a:r>
              <a:rPr lang="en-US" sz="1000" i="1" dirty="0" smtClean="0"/>
              <a:t>: </a:t>
            </a:r>
            <a:r>
              <a:rPr lang="en-US" sz="1000" i="1" dirty="0" smtClean="0"/>
              <a:t>French Sterilization Age</a:t>
            </a:r>
            <a:r>
              <a:rPr lang="en-US" sz="1000" i="1" dirty="0" smtClean="0"/>
              <a:t>ncy</a:t>
            </a: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F8E55-B82E-4F6E-B11C-99F043B39D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7338"/>
            <a:ext cx="7767638" cy="14493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Risks linked to the poor management of  ancillary sets: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4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627" name="Group 28"/>
          <p:cNvGrpSpPr>
            <a:grpSpLocks/>
          </p:cNvGrpSpPr>
          <p:nvPr/>
        </p:nvGrpSpPr>
        <p:grpSpPr bwMode="auto">
          <a:xfrm>
            <a:off x="373063" y="2112963"/>
            <a:ext cx="8435657" cy="3730625"/>
            <a:chOff x="372342" y="2279229"/>
            <a:chExt cx="8309260" cy="3730051"/>
          </a:xfrm>
        </p:grpSpPr>
        <p:grpSp>
          <p:nvGrpSpPr>
            <p:cNvPr id="26630" name="Group 12"/>
            <p:cNvGrpSpPr>
              <a:grpSpLocks/>
            </p:cNvGrpSpPr>
            <p:nvPr/>
          </p:nvGrpSpPr>
          <p:grpSpPr bwMode="auto">
            <a:xfrm>
              <a:off x="3198189" y="2279229"/>
              <a:ext cx="2569614" cy="2380884"/>
              <a:chOff x="423383" y="2286000"/>
              <a:chExt cx="2569614" cy="238088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23383" y="2952648"/>
                <a:ext cx="2565488" cy="17142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9732" y="2286000"/>
                <a:ext cx="2563265" cy="5269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vl="1" indent="-342900">
                  <a:buFont typeface="Calibri" pitchFamily="34" charset="0"/>
                  <a:buNone/>
                  <a:defRPr/>
                </a:pPr>
                <a:r>
                  <a:rPr lang="en-US" sz="1400" b="1" dirty="0" smtClean="0"/>
                  <a:t>Non-compliant traceability</a:t>
                </a:r>
                <a:endParaRPr lang="en-US" sz="1400" b="1" dirty="0"/>
              </a:p>
            </p:txBody>
          </p:sp>
          <p:sp>
            <p:nvSpPr>
              <p:cNvPr id="26645" name="TextBox 15"/>
              <p:cNvSpPr txBox="1">
                <a:spLocks noChangeArrowheads="1"/>
              </p:cNvSpPr>
              <p:nvPr/>
            </p:nvSpPr>
            <p:spPr bwMode="auto">
              <a:xfrm>
                <a:off x="567850" y="3108199"/>
                <a:ext cx="2400383" cy="52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lvl="2" indent="-28575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sz="1400" dirty="0" smtClean="0"/>
                  <a:t>No computer-based traceability possible</a:t>
                </a:r>
                <a:endParaRPr lang="en-US" sz="1400" dirty="0"/>
              </a:p>
            </p:txBody>
          </p:sp>
        </p:grpSp>
        <p:grpSp>
          <p:nvGrpSpPr>
            <p:cNvPr id="26631" name="Group 20"/>
            <p:cNvGrpSpPr>
              <a:grpSpLocks/>
            </p:cNvGrpSpPr>
            <p:nvPr/>
          </p:nvGrpSpPr>
          <p:grpSpPr bwMode="auto">
            <a:xfrm>
              <a:off x="372342" y="2279229"/>
              <a:ext cx="2565488" cy="2380884"/>
              <a:chOff x="423429" y="2286000"/>
              <a:chExt cx="2565488" cy="238088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23429" y="2952648"/>
                <a:ext cx="2565488" cy="17142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9779" y="2286000"/>
                <a:ext cx="2538499" cy="5269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vl="1" indent="-342900">
                  <a:buFont typeface="Calibri" pitchFamily="34" charset="0"/>
                  <a:buNone/>
                  <a:defRPr/>
                </a:pPr>
                <a:r>
                  <a:rPr lang="en-US" sz="1400" b="1" dirty="0" smtClean="0"/>
                  <a:t>Infectious risk</a:t>
                </a:r>
                <a:r>
                  <a:rPr lang="fr-FR" sz="1400" b="1" dirty="0" smtClean="0"/>
                  <a:t>+++</a:t>
                </a:r>
                <a:endParaRPr lang="fr-FR" sz="1400" b="1" dirty="0"/>
              </a:p>
            </p:txBody>
          </p:sp>
          <p:sp>
            <p:nvSpPr>
              <p:cNvPr id="26642" name="TextBox 23"/>
              <p:cNvSpPr txBox="1">
                <a:spLocks noChangeArrowheads="1"/>
              </p:cNvSpPr>
              <p:nvPr/>
            </p:nvSpPr>
            <p:spPr bwMode="auto">
              <a:xfrm>
                <a:off x="567896" y="3120897"/>
                <a:ext cx="2400383" cy="953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85750" lvl="2" indent="-28575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sz="1400" dirty="0" smtClean="0"/>
                  <a:t>No control over the dispatch, sterilization, etc. processes for the </a:t>
                </a:r>
                <a:r>
                  <a:rPr lang="en-US" sz="1400" dirty="0" smtClean="0"/>
                  <a:t>operating table</a:t>
                </a:r>
                <a:endParaRPr lang="en-US" sz="1400" dirty="0"/>
              </a:p>
            </p:txBody>
          </p:sp>
        </p:grpSp>
        <p:grpSp>
          <p:nvGrpSpPr>
            <p:cNvPr id="26632" name="Group 11"/>
            <p:cNvGrpSpPr>
              <a:grpSpLocks/>
            </p:cNvGrpSpPr>
            <p:nvPr/>
          </p:nvGrpSpPr>
          <p:grpSpPr bwMode="auto">
            <a:xfrm>
              <a:off x="372342" y="5534690"/>
              <a:ext cx="8309260" cy="474590"/>
              <a:chOff x="372342" y="5673236"/>
              <a:chExt cx="8309260" cy="47459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72342" y="5673236"/>
                <a:ext cx="8309260" cy="474590"/>
              </a:xfrm>
              <a:prstGeom prst="rect">
                <a:avLst/>
              </a:prstGeom>
              <a:solidFill>
                <a:srgbClr val="EAC78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6639" name="Text Box 6"/>
              <p:cNvSpPr txBox="1">
                <a:spLocks noChangeArrowheads="1"/>
              </p:cNvSpPr>
              <p:nvPr/>
            </p:nvSpPr>
            <p:spPr bwMode="auto">
              <a:xfrm>
                <a:off x="406327" y="5727175"/>
                <a:ext cx="8217477" cy="369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/>
                <a:r>
                  <a:rPr lang="en-US" b="1" dirty="0" smtClean="0"/>
                  <a:t>Creation of an IT platform dedicated to managing ancillary sets</a:t>
                </a:r>
                <a:endParaRPr lang="en-US" b="1" dirty="0"/>
              </a:p>
            </p:txBody>
          </p:sp>
        </p:grpSp>
        <p:grpSp>
          <p:nvGrpSpPr>
            <p:cNvPr id="26633" name="Group 24"/>
            <p:cNvGrpSpPr>
              <a:grpSpLocks/>
            </p:cNvGrpSpPr>
            <p:nvPr/>
          </p:nvGrpSpPr>
          <p:grpSpPr bwMode="auto">
            <a:xfrm>
              <a:off x="5830161" y="2279229"/>
              <a:ext cx="2851441" cy="2390407"/>
              <a:chOff x="208243" y="2286000"/>
              <a:chExt cx="2851441" cy="239040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24343" y="2952647"/>
                <a:ext cx="2563900" cy="17237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29106" y="2286000"/>
                <a:ext cx="2538500" cy="5269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vl="1" indent="-342900">
                  <a:buFont typeface="Calibri" pitchFamily="34" charset="0"/>
                  <a:buNone/>
                  <a:defRPr/>
                </a:pPr>
                <a:r>
                  <a:rPr lang="en-US" sz="1400" b="1" dirty="0" smtClean="0"/>
                  <a:t>Logistics problem</a:t>
                </a:r>
                <a:endParaRPr lang="en-US" sz="1400" b="1" dirty="0"/>
              </a:p>
            </p:txBody>
          </p:sp>
          <p:sp>
            <p:nvSpPr>
              <p:cNvPr id="26637" name="TextBox 27"/>
              <p:cNvSpPr txBox="1">
                <a:spLocks noChangeArrowheads="1"/>
              </p:cNvSpPr>
              <p:nvPr/>
            </p:nvSpPr>
            <p:spPr bwMode="auto">
              <a:xfrm>
                <a:off x="208243" y="2984393"/>
                <a:ext cx="2851441" cy="1600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542925" lvl="1" indent="-3429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sz="1400" dirty="0" smtClean="0"/>
                  <a:t>Surgeon and OR nurses discover the instruments on the day of the procedure</a:t>
                </a:r>
              </a:p>
              <a:p>
                <a:pPr marL="542925" lvl="1" indent="-342900">
                  <a:buFont typeface="Wingdings" pitchFamily="2" charset="2"/>
                  <a:buChar char="§"/>
                </a:pPr>
                <a:endParaRPr lang="en-US" sz="1400" dirty="0" smtClean="0"/>
              </a:p>
              <a:p>
                <a:pPr marL="542925" lvl="1" indent="-342900">
                  <a:buClr>
                    <a:schemeClr val="accent1"/>
                  </a:buClr>
                  <a:buFont typeface="Wingdings" pitchFamily="2" charset="2"/>
                  <a:buChar char="§"/>
                </a:pPr>
                <a:r>
                  <a:rPr lang="en-US" sz="1400" dirty="0" smtClean="0"/>
                  <a:t>Verification of the composition of the ancillary is not always possible</a:t>
                </a:r>
                <a:endParaRPr lang="en-US" sz="1400" dirty="0"/>
              </a:p>
            </p:txBody>
          </p:sp>
        </p:grpSp>
        <p:sp>
          <p:nvSpPr>
            <p:cNvPr id="11" name="Triangle 10"/>
            <p:cNvSpPr/>
            <p:nvPr/>
          </p:nvSpPr>
          <p:spPr>
            <a:xfrm rot="10800000">
              <a:off x="372342" y="4834711"/>
              <a:ext cx="8252108" cy="38887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28" name="TextBox 29"/>
          <p:cNvSpPr txBox="1">
            <a:spLocks noChangeArrowheads="1"/>
          </p:cNvSpPr>
          <p:nvPr/>
        </p:nvSpPr>
        <p:spPr bwMode="auto">
          <a:xfrm>
            <a:off x="379413" y="5843588"/>
            <a:ext cx="2694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 smtClean="0"/>
              <a:t>ATNC</a:t>
            </a:r>
            <a:r>
              <a:rPr lang="en-US" sz="1000" i="1" dirty="0" smtClean="0"/>
              <a:t>: Unconventional transmissible agent</a:t>
            </a:r>
          </a:p>
          <a:p>
            <a:r>
              <a:rPr lang="en-US" sz="1000" b="1" i="1" dirty="0" smtClean="0"/>
              <a:t>IBODE</a:t>
            </a:r>
            <a:r>
              <a:rPr lang="en-US" sz="1000" i="1" dirty="0" smtClean="0"/>
              <a:t>: </a:t>
            </a:r>
            <a:r>
              <a:rPr lang="en-US" sz="1000" i="1" dirty="0" smtClean="0"/>
              <a:t>State-certified operating room nurse</a:t>
            </a: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54053-1EB0-4487-94F0-C842994075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22325" y="758825"/>
            <a:ext cx="7543800" cy="3565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II. </a:t>
            </a:r>
            <a:r>
              <a:rPr lang="en-US" sz="4000" b="1" dirty="0" smtClean="0">
                <a:solidFill>
                  <a:srgbClr val="262626"/>
                </a:solidFill>
              </a:rPr>
              <a:t>Inter-ancillary p</a:t>
            </a:r>
            <a:r>
              <a:rPr lang="en-US" sz="4000" b="1" dirty="0" smtClean="0">
                <a:solidFill>
                  <a:srgbClr val="262626"/>
                </a:solidFill>
              </a:rPr>
              <a:t>roject:                        aims and approach</a:t>
            </a:r>
            <a:endParaRPr lang="en-US" sz="4000" b="1" dirty="0" smtClean="0"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C5F10BB-4D1A-4354-98B9-B46315F2D97B}" type="slidenum">
              <a:rPr lang="en-US" sz="1050">
                <a:solidFill>
                  <a:srgbClr val="FFFFFF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0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Implementation of the platform…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29698" name="Rectangle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Creation of a multi-disciplinary working group: </a:t>
            </a:r>
            <a:endParaRPr lang="en-US" sz="600" b="1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Software publishers</a:t>
            </a:r>
            <a:endParaRPr lang="en-US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Hospital pharmacists</a:t>
            </a:r>
            <a:endParaRPr lang="en-US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Specialized pharmaceutical i</a:t>
            </a:r>
            <a:r>
              <a:rPr lang="en-US" dirty="0" smtClean="0"/>
              <a:t>ndustries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Orthopedic surgeons</a:t>
            </a:r>
            <a:endParaRPr lang="en-US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Operating room nurses</a:t>
            </a:r>
            <a:endParaRPr lang="en-US" dirty="0" smtClean="0"/>
          </a:p>
          <a:p>
            <a:pPr eaLnBrk="1" hangingPunct="1"/>
            <a:endParaRPr lang="fr-FR" dirty="0" smtClean="0"/>
          </a:p>
          <a:p>
            <a:pPr eaLnBrk="1" hangingPunct="1"/>
            <a:endParaRPr lang="fr-FR" dirty="0" smtClean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700" name="Group 10"/>
          <p:cNvGrpSpPr>
            <a:grpSpLocks/>
          </p:cNvGrpSpPr>
          <p:nvPr/>
        </p:nvGrpSpPr>
        <p:grpSpPr bwMode="auto">
          <a:xfrm>
            <a:off x="1676400" y="4645025"/>
            <a:ext cx="6497638" cy="1223963"/>
            <a:chOff x="2286000" y="4508896"/>
            <a:chExt cx="6318250" cy="1223074"/>
          </a:xfrm>
        </p:grpSpPr>
        <p:sp>
          <p:nvSpPr>
            <p:cNvPr id="5" name="Rectangle 4"/>
            <p:cNvSpPr/>
            <p:nvPr/>
          </p:nvSpPr>
          <p:spPr>
            <a:xfrm>
              <a:off x="2286000" y="4508896"/>
              <a:ext cx="6318250" cy="1223074"/>
            </a:xfrm>
            <a:prstGeom prst="rect">
              <a:avLst/>
            </a:prstGeom>
            <a:solidFill>
              <a:srgbClr val="EAC7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5"/>
            <p:cNvSpPr txBox="1">
              <a:spLocks noChangeArrowheads="1"/>
            </p:cNvSpPr>
            <p:nvPr/>
          </p:nvSpPr>
          <p:spPr bwMode="auto">
            <a:xfrm>
              <a:off x="2313786" y="4566005"/>
              <a:ext cx="6179320" cy="110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b="1" dirty="0" smtClean="0"/>
                <a:t>Definition of the inter-ancillary project scope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sz="1200" b="1" dirty="0" smtClean="0"/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b="1" dirty="0" smtClean="0"/>
                <a:t>Decision to create an electronic platform dedicated to ancillary sets</a:t>
              </a:r>
              <a:endParaRPr lang="en-US" b="1" dirty="0"/>
            </a:p>
          </p:txBody>
        </p:sp>
      </p:grpSp>
      <p:sp>
        <p:nvSpPr>
          <p:cNvPr id="12" name="Triangle 11"/>
          <p:cNvSpPr>
            <a:spLocks noChangeArrowheads="1"/>
          </p:cNvSpPr>
          <p:nvPr/>
        </p:nvSpPr>
        <p:spPr bwMode="auto">
          <a:xfrm rot="5400000">
            <a:off x="748507" y="4979194"/>
            <a:ext cx="1195387" cy="447675"/>
          </a:xfrm>
          <a:prstGeom prst="triangle">
            <a:avLst>
              <a:gd name="adj" fmla="val 51157"/>
            </a:avLst>
          </a:prstGeom>
          <a:solidFill>
            <a:schemeClr val="accent1"/>
          </a:solidFill>
          <a:ln w="15875" algn="ctr">
            <a:solidFill>
              <a:srgbClr val="236B88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CFB0B-087C-438A-9997-AB45EBF336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fr-FR" sz="2800" b="1" dirty="0" smtClean="0">
                <a:solidFill>
                  <a:schemeClr val="accent1"/>
                </a:solidFill>
              </a:rPr>
              <a:t>Platform </a:t>
            </a:r>
            <a:r>
              <a:rPr lang="en-US" sz="2800" b="1" dirty="0" smtClean="0">
                <a:solidFill>
                  <a:schemeClr val="accent1"/>
                </a:solidFill>
              </a:rPr>
              <a:t>principle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1736725"/>
            <a:ext cx="411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3455988"/>
            <a:ext cx="73977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325" y="4232275"/>
            <a:ext cx="1503363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6675" y="4935538"/>
            <a:ext cx="12969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6675" y="3455988"/>
            <a:ext cx="138271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2663" y="3309938"/>
            <a:ext cx="17176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23" descr="listing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2188" y="4503738"/>
            <a:ext cx="17081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050" y="3281363"/>
            <a:ext cx="20161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877050" y="40449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>
                <a:solidFill>
                  <a:srgbClr val="F6FC10"/>
                </a:solidFill>
              </a:rPr>
              <a:t>Vidéo</a:t>
            </a:r>
          </a:p>
        </p:txBody>
      </p:sp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5788" y="4503738"/>
            <a:ext cx="15970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AutoShape 18"/>
          <p:cNvSpPr>
            <a:spLocks noChangeArrowheads="1"/>
          </p:cNvSpPr>
          <p:nvPr/>
        </p:nvSpPr>
        <p:spPr bwMode="auto">
          <a:xfrm rot="-5400000">
            <a:off x="3317081" y="3042444"/>
            <a:ext cx="566738" cy="260350"/>
          </a:xfrm>
          <a:prstGeom prst="rightArrow">
            <a:avLst>
              <a:gd name="adj1" fmla="val 50000"/>
              <a:gd name="adj2" fmla="val 5442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defTabSz="914400"/>
            <a:endParaRPr lang="fr-FR"/>
          </a:p>
        </p:txBody>
      </p:sp>
      <p:sp>
        <p:nvSpPr>
          <p:cNvPr id="2" name="AutoShape 18"/>
          <p:cNvSpPr>
            <a:spLocks noChangeArrowheads="1"/>
          </p:cNvSpPr>
          <p:nvPr/>
        </p:nvSpPr>
        <p:spPr bwMode="auto">
          <a:xfrm rot="-5400000">
            <a:off x="3324225" y="4637088"/>
            <a:ext cx="444500" cy="152400"/>
          </a:xfrm>
          <a:prstGeom prst="rightArrow">
            <a:avLst>
              <a:gd name="adj1" fmla="val 50000"/>
              <a:gd name="adj2" fmla="val 7291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defTabSz="914400"/>
            <a:endParaRPr lang="fr-FR"/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5376863" y="2944813"/>
            <a:ext cx="203200" cy="365125"/>
          </a:xfrm>
          <a:prstGeom prst="downArrow">
            <a:avLst>
              <a:gd name="adj1" fmla="val 50000"/>
              <a:gd name="adj2" fmla="val 4859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fr-FR"/>
          </a:p>
        </p:txBody>
      </p:sp>
      <p:sp>
        <p:nvSpPr>
          <p:cNvPr id="3" name="AutoShape 19"/>
          <p:cNvSpPr>
            <a:spLocks noChangeArrowheads="1"/>
          </p:cNvSpPr>
          <p:nvPr/>
        </p:nvSpPr>
        <p:spPr bwMode="auto">
          <a:xfrm>
            <a:off x="7566025" y="2889250"/>
            <a:ext cx="203200" cy="365125"/>
          </a:xfrm>
          <a:prstGeom prst="downArrow">
            <a:avLst>
              <a:gd name="adj1" fmla="val 50000"/>
              <a:gd name="adj2" fmla="val 4859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fr-FR"/>
          </a:p>
        </p:txBody>
      </p:sp>
      <p:graphicFrame>
        <p:nvGraphicFramePr>
          <p:cNvPr id="19" name="Content Placeholder 4"/>
          <p:cNvGraphicFramePr>
            <a:graphicFrameLocks/>
          </p:cNvGraphicFramePr>
          <p:nvPr/>
        </p:nvGraphicFramePr>
        <p:xfrm>
          <a:off x="6633489" y="249121"/>
          <a:ext cx="2501396" cy="3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452438" y="2155825"/>
            <a:ext cx="2685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dirty="0" smtClean="0">
                <a:solidFill>
                  <a:schemeClr val="hlink"/>
                </a:solidFill>
              </a:rPr>
              <a:t>Inter-ancillary platform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71EDD-FE66-4304-BE2C-69F5F0C729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/>
      <p:bldP spid="32786" grpId="0" animBg="1"/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9858</TotalTime>
  <Words>773</Words>
  <Application>Microsoft Office PowerPoint</Application>
  <PresentationFormat>Affichage à l'écran (4:3)</PresentationFormat>
  <Paragraphs>237</Paragraphs>
  <Slides>23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Retrospect</vt:lpstr>
      <vt:lpstr>Image bitmap</vt:lpstr>
      <vt:lpstr>Creation of an electronic platform dedicated to ancillary sets: a French example</vt:lpstr>
      <vt:lpstr>Outline</vt:lpstr>
      <vt:lpstr>I. Challenges of the ancillary set circuit</vt:lpstr>
      <vt:lpstr>What is an ancillary set?</vt:lpstr>
      <vt:lpstr>Complexity of the ancillary set circuit:</vt:lpstr>
      <vt:lpstr>Risks linked to the poor management of  ancillary sets:</vt:lpstr>
      <vt:lpstr>II. Inter-ancillary project:                        aims and approach</vt:lpstr>
      <vt:lpstr>Implementation of the platform…</vt:lpstr>
      <vt:lpstr>Platform principle</vt:lpstr>
      <vt:lpstr>Platform test: principle</vt:lpstr>
      <vt:lpstr>Test results</vt:lpstr>
      <vt:lpstr>Illustration of the results</vt:lpstr>
      <vt:lpstr>III. Stock-taking and outlook</vt:lpstr>
      <vt:lpstr>Outlook: the platform</vt:lpstr>
      <vt:lpstr>Outlook </vt:lpstr>
      <vt:lpstr>Project inventory</vt:lpstr>
      <vt:lpstr>Outlook: forms</vt:lpstr>
      <vt:lpstr>Example of form used</vt:lpstr>
      <vt:lpstr>Outlook </vt:lpstr>
      <vt:lpstr>IV. Conclusion </vt:lpstr>
      <vt:lpstr>Conclusion </vt:lpstr>
      <vt:lpstr>Acknowledgements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bringing a new drug on the market today</dc:title>
  <dc:creator>Microsoft Office User</dc:creator>
  <cp:lastModifiedBy>Jeanne Disdero</cp:lastModifiedBy>
  <cp:revision>110</cp:revision>
  <dcterms:created xsi:type="dcterms:W3CDTF">2015-07-22T23:05:51Z</dcterms:created>
  <dcterms:modified xsi:type="dcterms:W3CDTF">2015-09-26T18:00:49Z</dcterms:modified>
</cp:coreProperties>
</file>