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287" r:id="rId3"/>
    <p:sldId id="288" r:id="rId4"/>
    <p:sldId id="279" r:id="rId5"/>
    <p:sldId id="289" r:id="rId6"/>
    <p:sldId id="259" r:id="rId7"/>
    <p:sldId id="290" r:id="rId8"/>
    <p:sldId id="293" r:id="rId9"/>
    <p:sldId id="261" r:id="rId10"/>
    <p:sldId id="262" r:id="rId11"/>
    <p:sldId id="264" r:id="rId12"/>
    <p:sldId id="266" r:id="rId13"/>
    <p:sldId id="267" r:id="rId14"/>
    <p:sldId id="268" r:id="rId15"/>
    <p:sldId id="265" r:id="rId16"/>
    <p:sldId id="278" r:id="rId17"/>
    <p:sldId id="270" r:id="rId18"/>
    <p:sldId id="282" r:id="rId19"/>
    <p:sldId id="283" r:id="rId20"/>
  </p:sldIdLst>
  <p:sldSz cx="12192000" cy="6858000"/>
  <p:notesSz cx="9872663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0C666"/>
    <a:srgbClr val="CC674C"/>
    <a:srgbClr val="FFFF00"/>
    <a:srgbClr val="9F3B5C"/>
    <a:srgbClr val="008000"/>
    <a:srgbClr val="EA0000"/>
    <a:srgbClr val="0000FF"/>
    <a:srgbClr val="00F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9744" autoAdjust="0"/>
  </p:normalViewPr>
  <p:slideViewPr>
    <p:cSldViewPr snapToGrid="0">
      <p:cViewPr varScale="1">
        <p:scale>
          <a:sx n="85" d="100"/>
          <a:sy n="85" d="100"/>
        </p:scale>
        <p:origin x="10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7096E-73EB-43A6-93FA-D1087A2526C8}" type="datetimeFigureOut">
              <a:rPr lang="de-DE" smtClean="0"/>
              <a:t>09.10.2015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19C3-358E-4B74-9EBA-90D89D7763D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49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7C4EE-D43C-4121-8848-AF9861DE644B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9898-CC79-4D36-8822-E5AB0C976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01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BD69-67D6-40D9-9263-9B7188C75B2D}" type="datetime1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B832-FD3F-457D-8A61-F1932C298B68}" type="datetime1">
              <a:rPr lang="fr-FR" smtClean="0"/>
              <a:t>09/10/2015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1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3FFE-EA27-4934-A182-096B58060154}" type="datetime1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96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7486-0F8E-4D2F-A50B-D07B0DEC394F}" type="datetime1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71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481860"/>
            <a:ext cx="4114800" cy="365125"/>
          </a:xfrm>
        </p:spPr>
        <p:txBody>
          <a:bodyPr/>
          <a:lstStyle/>
          <a:p>
            <a:r>
              <a:rPr lang="fr-FR" dirty="0" err="1" smtClean="0"/>
              <a:t>Tronje</a:t>
            </a:r>
            <a:r>
              <a:rPr lang="fr-FR" dirty="0" smtClean="0"/>
              <a:t> v. </a:t>
            </a:r>
            <a:r>
              <a:rPr lang="fr-FR" dirty="0" err="1" smtClean="0"/>
              <a:t>dem</a:t>
            </a:r>
            <a:r>
              <a:rPr lang="fr-FR" dirty="0" smtClean="0"/>
              <a:t> Hagen, Lübeck (Germany)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9790"/>
            <a:ext cx="2743200" cy="365125"/>
          </a:xfrm>
        </p:spPr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0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1DFF-62BB-4914-996B-2E158F105C08}" type="datetime1">
              <a:rPr lang="fr-FR" smtClean="0"/>
              <a:t>09/10/2015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78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B4-E218-4A1C-81F7-70D9BB405C3C}" type="datetime1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3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C36F-2644-43FA-AA92-23D400A71A8C}" type="datetime1">
              <a:rPr lang="fr-FR" smtClean="0"/>
              <a:t>09/10/2015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89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E459-CBFB-40AA-8484-F2C520A3EC9B}" type="datetime1">
              <a:rPr lang="fr-FR" smtClean="0"/>
              <a:t>09/10/2015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3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A886-1422-43D7-AFA9-44F92F80DCDB}" type="datetime1">
              <a:rPr lang="fr-FR" smtClean="0"/>
              <a:t>09/10/2015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00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DCF-A023-4943-90F0-B444012D24AC}" type="datetime1">
              <a:rPr lang="fr-FR" smtClean="0"/>
              <a:t>09/10/2015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38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D187-47B1-4B5F-A902-7FAEA2FE5AF4}" type="datetime1">
              <a:rPr lang="fr-FR" smtClean="0"/>
              <a:t>09/10/2015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7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71DFF-62BB-4914-996B-2E158F105C08}" type="datetime1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93382" y="3163614"/>
            <a:ext cx="10615448" cy="3310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7"/>
            <a:ext cx="12192002" cy="1089706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038600" y="6490825"/>
            <a:ext cx="4114800" cy="365125"/>
          </a:xfrm>
        </p:spPr>
        <p:txBody>
          <a:bodyPr/>
          <a:lstStyle/>
          <a:p>
            <a:r>
              <a:rPr lang="fr-FR" dirty="0" err="1" smtClean="0"/>
              <a:t>Tronje</a:t>
            </a:r>
            <a:r>
              <a:rPr lang="fr-FR" dirty="0" smtClean="0"/>
              <a:t> v. </a:t>
            </a:r>
            <a:r>
              <a:rPr lang="fr-FR" dirty="0" err="1" smtClean="0"/>
              <a:t>dem</a:t>
            </a:r>
            <a:r>
              <a:rPr lang="fr-FR" dirty="0" smtClean="0"/>
              <a:t> Hagen, Lübeck (Germany)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10600" y="6553580"/>
            <a:ext cx="2743200" cy="365125"/>
          </a:xfrm>
        </p:spPr>
        <p:txBody>
          <a:bodyPr/>
          <a:lstStyle/>
          <a:p>
            <a:fld id="{7E38C6FA-3382-4AC8-891A-48023CB5D0D0}" type="slidenum">
              <a:rPr lang="fr-FR" smtClean="0"/>
              <a:t>1</a:t>
            </a:fld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Textfeld 3"/>
          <p:cNvSpPr txBox="1"/>
          <p:nvPr/>
        </p:nvSpPr>
        <p:spPr>
          <a:xfrm>
            <a:off x="2100707" y="1385991"/>
            <a:ext cx="799058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Low temperature sterilization of flexible endoscopes</a:t>
            </a:r>
            <a:endParaRPr lang="de-DE" sz="2800" dirty="0">
              <a:solidFill>
                <a:srgbClr val="0000CC"/>
              </a:solidFill>
            </a:endParaRPr>
          </a:p>
          <a:p>
            <a:pPr algn="ctr"/>
            <a:r>
              <a:rPr lang="en-US" sz="2000" b="1" dirty="0"/>
              <a:t>Protection from detrimental impacts of the sterilant during the </a:t>
            </a:r>
            <a:r>
              <a:rPr lang="en-US" sz="2000" b="1" dirty="0" smtClean="0"/>
              <a:t>process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Dr. </a:t>
            </a:r>
            <a:r>
              <a:rPr lang="en-US" sz="2000" b="1" dirty="0" err="1" smtClean="0"/>
              <a:t>Tronje</a:t>
            </a:r>
            <a:r>
              <a:rPr lang="en-US" sz="2000" b="1" dirty="0" smtClean="0"/>
              <a:t> von </a:t>
            </a:r>
            <a:r>
              <a:rPr lang="en-US" sz="2000" b="1" dirty="0" err="1" smtClean="0"/>
              <a:t>dem</a:t>
            </a:r>
            <a:r>
              <a:rPr lang="en-US" sz="2000" b="1" dirty="0" smtClean="0"/>
              <a:t> Hagen, </a:t>
            </a:r>
            <a:r>
              <a:rPr lang="en-US" sz="2000" b="1" dirty="0" err="1" smtClean="0"/>
              <a:t>Lübeck</a:t>
            </a:r>
            <a:endParaRPr lang="en-US" sz="2000" b="1" dirty="0" smtClean="0"/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tronje@vondemhagen.com</a:t>
            </a:r>
            <a:endParaRPr lang="de-DE" dirty="0">
              <a:solidFill>
                <a:srgbClr val="0000CC"/>
              </a:solidFill>
            </a:endParaRPr>
          </a:p>
          <a:p>
            <a:pPr algn="ctr"/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1103585" y="3274606"/>
            <a:ext cx="100899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200" dirty="0">
                <a:solidFill>
                  <a:srgbClr val="0000CC"/>
                </a:solidFill>
              </a:rPr>
              <a:t>An </a:t>
            </a:r>
            <a:r>
              <a:rPr lang="en-GB" sz="2200" dirty="0">
                <a:solidFill>
                  <a:srgbClr val="C00000"/>
                </a:solidFill>
              </a:rPr>
              <a:t>increasing number</a:t>
            </a:r>
            <a:r>
              <a:rPr lang="en-GB" sz="2200" dirty="0">
                <a:solidFill>
                  <a:srgbClr val="0000CC"/>
                </a:solidFill>
              </a:rPr>
              <a:t> of flexible endoscope applications ask for sterile conditions.</a:t>
            </a:r>
          </a:p>
          <a:p>
            <a:pPr algn="just">
              <a:spcAft>
                <a:spcPts val="1200"/>
              </a:spcAft>
            </a:pPr>
            <a:r>
              <a:rPr lang="en-GB" sz="2200" dirty="0" smtClean="0">
                <a:solidFill>
                  <a:srgbClr val="0000CC"/>
                </a:solidFill>
              </a:rPr>
              <a:t>Practice from the last years in </a:t>
            </a:r>
            <a:r>
              <a:rPr lang="en-GB" sz="2200" dirty="0">
                <a:solidFill>
                  <a:srgbClr val="0000CC"/>
                </a:solidFill>
              </a:rPr>
              <a:t>reprocessing using low temperature </a:t>
            </a:r>
            <a:r>
              <a:rPr lang="en-GB" sz="2200" dirty="0" smtClean="0">
                <a:solidFill>
                  <a:srgbClr val="0000CC"/>
                </a:solidFill>
              </a:rPr>
              <a:t>sterilization </a:t>
            </a:r>
            <a:r>
              <a:rPr lang="en-GB" sz="2200" dirty="0">
                <a:solidFill>
                  <a:srgbClr val="0000CC"/>
                </a:solidFill>
              </a:rPr>
              <a:t>processes with chemical sterilizing agents show, that repeated process conditions finally </a:t>
            </a:r>
            <a:r>
              <a:rPr lang="en-GB" sz="2200" dirty="0">
                <a:solidFill>
                  <a:srgbClr val="C00000"/>
                </a:solidFill>
              </a:rPr>
              <a:t>can impair </a:t>
            </a:r>
            <a:r>
              <a:rPr lang="en-GB" sz="2200" dirty="0">
                <a:solidFill>
                  <a:srgbClr val="0000CC"/>
                </a:solidFill>
              </a:rPr>
              <a:t>the functional or mechanical </a:t>
            </a:r>
            <a:r>
              <a:rPr lang="en-GB" sz="2200" dirty="0">
                <a:solidFill>
                  <a:srgbClr val="C00000"/>
                </a:solidFill>
              </a:rPr>
              <a:t>integrity</a:t>
            </a:r>
            <a:r>
              <a:rPr lang="en-GB" sz="2200" dirty="0">
                <a:solidFill>
                  <a:srgbClr val="0000CC"/>
                </a:solidFill>
              </a:rPr>
              <a:t> of the endoscope  </a:t>
            </a:r>
            <a:r>
              <a:rPr lang="en-US" sz="2200" dirty="0">
                <a:solidFill>
                  <a:srgbClr val="0000CC"/>
                </a:solidFill>
              </a:rPr>
              <a:t>due to accumulation of small deteriorating impacts</a:t>
            </a:r>
            <a:r>
              <a:rPr lang="en-US" sz="2200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200" dirty="0" smtClean="0">
                <a:solidFill>
                  <a:srgbClr val="0000CC"/>
                </a:solidFill>
              </a:rPr>
              <a:t>Respective </a:t>
            </a:r>
            <a:r>
              <a:rPr lang="en-US" sz="2200" dirty="0" smtClean="0">
                <a:solidFill>
                  <a:srgbClr val="C00000"/>
                </a:solidFill>
              </a:rPr>
              <a:t>limitations</a:t>
            </a:r>
            <a:r>
              <a:rPr lang="en-US" sz="2200" dirty="0" smtClean="0">
                <a:solidFill>
                  <a:srgbClr val="0000CC"/>
                </a:solidFill>
              </a:rPr>
              <a:t> of sterilization cycles by the endoscope </a:t>
            </a:r>
            <a:r>
              <a:rPr lang="en-US" sz="2200" dirty="0" smtClean="0">
                <a:solidFill>
                  <a:srgbClr val="C00000"/>
                </a:solidFill>
              </a:rPr>
              <a:t>manufacturers</a:t>
            </a:r>
            <a:r>
              <a:rPr lang="en-US" sz="2200" dirty="0" smtClean="0">
                <a:solidFill>
                  <a:srgbClr val="0000CC"/>
                </a:solidFill>
              </a:rPr>
              <a:t> and extra </a:t>
            </a:r>
            <a:r>
              <a:rPr lang="en-US" sz="2200" dirty="0" smtClean="0">
                <a:solidFill>
                  <a:srgbClr val="C00000"/>
                </a:solidFill>
              </a:rPr>
              <a:t>costs</a:t>
            </a:r>
            <a:r>
              <a:rPr lang="en-US" sz="2200" dirty="0" smtClean="0">
                <a:solidFill>
                  <a:srgbClr val="0000CC"/>
                </a:solidFill>
              </a:rPr>
              <a:t> for frequent inspection, maintenance and repair ask for </a:t>
            </a:r>
            <a:r>
              <a:rPr lang="en-US" sz="2200" dirty="0" smtClean="0">
                <a:solidFill>
                  <a:srgbClr val="C00000"/>
                </a:solidFill>
              </a:rPr>
              <a:t>technical improvements</a:t>
            </a:r>
            <a:r>
              <a:rPr lang="en-US" sz="2200" dirty="0" smtClean="0">
                <a:solidFill>
                  <a:srgbClr val="0000CC"/>
                </a:solidFill>
              </a:rPr>
              <a:t>; some of them have been analyzed, implemented , and successfully </a:t>
            </a:r>
            <a:r>
              <a:rPr lang="en-US" sz="2200" dirty="0" smtClean="0">
                <a:solidFill>
                  <a:srgbClr val="C00000"/>
                </a:solidFill>
              </a:rPr>
              <a:t>tested</a:t>
            </a:r>
            <a:r>
              <a:rPr lang="en-US" sz="2200" dirty="0" smtClean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5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528635" y="2060029"/>
            <a:ext cx="9532646" cy="72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10</a:t>
            </a:fld>
            <a:endParaRPr lang="fr-FR"/>
          </a:p>
        </p:txBody>
      </p:sp>
      <p:sp>
        <p:nvSpPr>
          <p:cNvPr id="15" name="Textfeld 14"/>
          <p:cNvSpPr txBox="1"/>
          <p:nvPr/>
        </p:nvSpPr>
        <p:spPr>
          <a:xfrm>
            <a:off x="922526" y="1020696"/>
            <a:ext cx="102394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00CC"/>
                </a:solidFill>
              </a:rPr>
              <a:t> Critical </a:t>
            </a:r>
            <a:r>
              <a:rPr lang="de-DE" sz="2400" b="1" dirty="0" err="1" smtClean="0">
                <a:solidFill>
                  <a:srgbClr val="0000CC"/>
                </a:solidFill>
              </a:rPr>
              <a:t>positions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for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ingress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of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sterilizing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agents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are</a:t>
            </a:r>
            <a:r>
              <a:rPr lang="de-DE" sz="2400" b="1" dirty="0" smtClean="0">
                <a:solidFill>
                  <a:srgbClr val="0000CC"/>
                </a:solidFill>
              </a:rPr>
              <a:t>:</a:t>
            </a:r>
          </a:p>
          <a:p>
            <a:endParaRPr lang="de-DE" sz="2400" b="1" dirty="0">
              <a:solidFill>
                <a:srgbClr val="0000CC"/>
              </a:solidFill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C00000"/>
                </a:solidFill>
              </a:rPr>
              <a:t>The distal front </a:t>
            </a:r>
            <a:r>
              <a:rPr lang="de-DE" sz="2000" b="1" dirty="0" err="1" smtClean="0">
                <a:solidFill>
                  <a:srgbClr val="C00000"/>
                </a:solidFill>
              </a:rPr>
              <a:t>of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the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insertion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tube</a:t>
            </a:r>
            <a:r>
              <a:rPr lang="de-DE" sz="2000" b="1" dirty="0" smtClean="0">
                <a:solidFill>
                  <a:srgbClr val="C00000"/>
                </a:solidFill>
              </a:rPr>
              <a:t>  </a:t>
            </a:r>
            <a:r>
              <a:rPr lang="de-DE" sz="2000" b="1" dirty="0" smtClean="0"/>
              <a:t>	</a:t>
            </a:r>
            <a:br>
              <a:rPr lang="de-DE" sz="2000" b="1" dirty="0" smtClean="0"/>
            </a:br>
            <a:r>
              <a:rPr lang="de-DE" sz="2000" b="1" dirty="0" smtClean="0"/>
              <a:t>     </a:t>
            </a:r>
            <a:r>
              <a:rPr lang="de-DE" sz="2000" b="1" dirty="0" err="1" smtClean="0"/>
              <a:t>endoscope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manufacturers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shall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improve</a:t>
            </a:r>
            <a:r>
              <a:rPr lang="de-DE" sz="2000" b="1" dirty="0"/>
              <a:t> </a:t>
            </a:r>
            <a:r>
              <a:rPr lang="de-DE" sz="2000" b="1" dirty="0" err="1" smtClean="0"/>
              <a:t>compatibility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adhesives</a:t>
            </a:r>
            <a:r>
              <a:rPr lang="de-DE" sz="2000" b="1" dirty="0"/>
              <a:t>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sealing</a:t>
            </a:r>
            <a:r>
              <a:rPr lang="de-DE" sz="2000" b="1" dirty="0"/>
              <a:t> </a:t>
            </a:r>
            <a:r>
              <a:rPr lang="de-DE" sz="2000" b="1" dirty="0" err="1" smtClean="0"/>
              <a:t>coatings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dirty="0" smtClean="0"/>
              <a:t>     (permanent </a:t>
            </a:r>
            <a:r>
              <a:rPr lang="de-DE" dirty="0" err="1" smtClean="0"/>
              <a:t>task</a:t>
            </a:r>
            <a:r>
              <a:rPr lang="de-DE" dirty="0" smtClean="0"/>
              <a:t>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97104" y="3831613"/>
            <a:ext cx="828189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b="1" dirty="0"/>
              <a:t> a)   </a:t>
            </a:r>
            <a:r>
              <a:rPr lang="de-DE" b="1" dirty="0" smtClean="0"/>
              <a:t>integrate a </a:t>
            </a:r>
            <a:r>
              <a:rPr lang="de-DE" b="1" dirty="0">
                <a:solidFill>
                  <a:srgbClr val="0000CC"/>
                </a:solidFill>
              </a:rPr>
              <a:t>non-return valve </a:t>
            </a:r>
            <a:r>
              <a:rPr lang="de-DE" dirty="0" smtClean="0"/>
              <a:t>(or any other)</a:t>
            </a:r>
            <a:r>
              <a:rPr lang="de-DE" b="1" dirty="0" smtClean="0">
                <a:solidFill>
                  <a:srgbClr val="0000CC"/>
                </a:solidFill>
              </a:rPr>
              <a:t> </a:t>
            </a:r>
            <a:r>
              <a:rPr lang="de-DE" b="1" dirty="0" smtClean="0"/>
              <a:t>into the ETO- Cap to allow </a:t>
            </a:r>
            <a:r>
              <a:rPr lang="de-DE" b="1" dirty="0"/>
              <a:t>evacuation</a:t>
            </a:r>
            <a:r>
              <a:rPr lang="de-DE" b="1" dirty="0" smtClean="0"/>
              <a:t>,</a:t>
            </a:r>
            <a:br>
              <a:rPr lang="de-DE" b="1" dirty="0" smtClean="0"/>
            </a:br>
            <a:r>
              <a:rPr lang="de-DE" b="1" dirty="0" smtClean="0"/>
              <a:t>       but </a:t>
            </a:r>
            <a:r>
              <a:rPr lang="de-DE" b="1" dirty="0"/>
              <a:t>to  block ingress of </a:t>
            </a:r>
            <a:r>
              <a:rPr lang="de-DE" b="1" dirty="0" smtClean="0"/>
              <a:t>aggressive chemical processing </a:t>
            </a:r>
            <a:r>
              <a:rPr lang="de-DE" b="1" dirty="0"/>
              <a:t>(sterilizing) agents</a:t>
            </a:r>
          </a:p>
          <a:p>
            <a:r>
              <a:rPr lang="de-DE" dirty="0"/>
              <a:t>       </a:t>
            </a:r>
            <a:r>
              <a:rPr lang="de-DE" dirty="0" smtClean="0"/>
              <a:t>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sterilizer</a:t>
            </a:r>
            <a:r>
              <a:rPr lang="de-DE" dirty="0"/>
              <a:t> </a:t>
            </a:r>
            <a:r>
              <a:rPr lang="de-DE" dirty="0" err="1"/>
              <a:t>manufacturer</a:t>
            </a:r>
            <a:r>
              <a:rPr lang="de-DE" dirty="0" smtClean="0"/>
              <a:t>)</a:t>
            </a:r>
            <a:r>
              <a:rPr lang="de-DE" b="1" dirty="0"/>
              <a:t>			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497105" y="4858871"/>
            <a:ext cx="77365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b="1" dirty="0"/>
              <a:t>b)  </a:t>
            </a:r>
            <a:r>
              <a:rPr lang="de-DE" b="1" dirty="0" err="1"/>
              <a:t>integrate</a:t>
            </a:r>
            <a:r>
              <a:rPr lang="de-DE" b="1" dirty="0"/>
              <a:t> a </a:t>
            </a:r>
            <a:r>
              <a:rPr lang="de-DE" b="1" dirty="0">
                <a:solidFill>
                  <a:srgbClr val="0000CC"/>
                </a:solidFill>
              </a:rPr>
              <a:t>non-return </a:t>
            </a:r>
            <a:r>
              <a:rPr lang="de-DE" b="1" dirty="0" err="1" smtClean="0">
                <a:solidFill>
                  <a:srgbClr val="0000CC"/>
                </a:solidFill>
              </a:rPr>
              <a:t>valve</a:t>
            </a:r>
            <a:r>
              <a:rPr lang="de-DE" b="1" dirty="0" smtClean="0">
                <a:solidFill>
                  <a:srgbClr val="0000CC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) 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leak</a:t>
            </a:r>
            <a:r>
              <a:rPr lang="de-DE" b="1" dirty="0"/>
              <a:t> </a:t>
            </a:r>
            <a:r>
              <a:rPr lang="de-DE" b="1" dirty="0" err="1"/>
              <a:t>test</a:t>
            </a:r>
            <a:r>
              <a:rPr lang="de-DE" b="1" dirty="0"/>
              <a:t> </a:t>
            </a:r>
            <a:r>
              <a:rPr lang="de-DE" b="1" dirty="0" err="1"/>
              <a:t>port</a:t>
            </a:r>
            <a:endParaRPr lang="de-DE" b="1" dirty="0"/>
          </a:p>
          <a:p>
            <a:r>
              <a:rPr lang="de-DE" b="1" dirty="0"/>
              <a:t>      </a:t>
            </a:r>
            <a:r>
              <a:rPr lang="de-DE" dirty="0" smtClean="0"/>
              <a:t>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endoscope</a:t>
            </a:r>
            <a:r>
              <a:rPr lang="de-DE" dirty="0"/>
              <a:t> </a:t>
            </a:r>
            <a:r>
              <a:rPr lang="de-DE" dirty="0" err="1"/>
              <a:t>manufacturer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59341" y="2963918"/>
            <a:ext cx="900124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</a:rPr>
              <a:t>The </a:t>
            </a:r>
            <a:r>
              <a:rPr lang="de-DE" b="1" dirty="0" err="1">
                <a:solidFill>
                  <a:srgbClr val="C00000"/>
                </a:solidFill>
              </a:rPr>
              <a:t>Leak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test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port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intentionally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opened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by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the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EtO-cap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during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vacuum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sterilization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cycles</a:t>
            </a:r>
            <a:endParaRPr lang="de-DE" b="1" dirty="0">
              <a:solidFill>
                <a:srgbClr val="C00000"/>
              </a:solidFill>
            </a:endParaRPr>
          </a:p>
          <a:p>
            <a:r>
              <a:rPr lang="de-DE" b="1" dirty="0"/>
              <a:t>          Technical </a:t>
            </a:r>
            <a:r>
              <a:rPr lang="de-DE" b="1" dirty="0" err="1"/>
              <a:t>options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improve</a:t>
            </a:r>
            <a:r>
              <a:rPr lang="de-DE" b="1" dirty="0"/>
              <a:t>: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1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11</a:t>
            </a:fld>
            <a:endParaRPr lang="fr-FR"/>
          </a:p>
        </p:txBody>
      </p:sp>
      <p:sp>
        <p:nvSpPr>
          <p:cNvPr id="8" name="Textfeld 7"/>
          <p:cNvSpPr txBox="1"/>
          <p:nvPr/>
        </p:nvSpPr>
        <p:spPr>
          <a:xfrm>
            <a:off x="3657351" y="693062"/>
            <a:ext cx="48284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CC"/>
                </a:solidFill>
              </a:rPr>
              <a:t>Design sketch of a Sterilization Valve</a:t>
            </a:r>
            <a:br>
              <a:rPr lang="de-DE" sz="2400" b="1" dirty="0" smtClean="0">
                <a:solidFill>
                  <a:srgbClr val="0000CC"/>
                </a:solidFill>
              </a:rPr>
            </a:br>
            <a:r>
              <a:rPr lang="de-DE" b="1" dirty="0" smtClean="0">
                <a:solidFill>
                  <a:srgbClr val="0000CC"/>
                </a:solidFill>
              </a:rPr>
              <a:t>combined with </a:t>
            </a:r>
            <a:r>
              <a:rPr lang="de-DE" b="1" dirty="0" smtClean="0">
                <a:solidFill>
                  <a:srgbClr val="0000CC"/>
                </a:solidFill>
              </a:rPr>
              <a:t>the EtO-Cap (schematic)</a:t>
            </a:r>
            <a:endParaRPr lang="de-DE" b="1" dirty="0">
              <a:solidFill>
                <a:srgbClr val="0000CC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5717919" y="1568721"/>
            <a:ext cx="5133340" cy="2184400"/>
            <a:chOff x="0" y="0"/>
            <a:chExt cx="5133953" cy="2184587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0" y="183931"/>
              <a:ext cx="3064882" cy="2000656"/>
              <a:chOff x="0" y="0"/>
              <a:chExt cx="3064882" cy="2000656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0" y="0"/>
                <a:ext cx="3064882" cy="2000656"/>
                <a:chOff x="0" y="0"/>
                <a:chExt cx="3064882" cy="2000656"/>
              </a:xfrm>
            </p:grpSpPr>
            <p:sp>
              <p:nvSpPr>
                <p:cNvPr id="18" name="Freihandform 17"/>
                <p:cNvSpPr/>
                <p:nvPr/>
              </p:nvSpPr>
              <p:spPr>
                <a:xfrm flipV="1">
                  <a:off x="0" y="1367103"/>
                  <a:ext cx="1065530" cy="567055"/>
                </a:xfrm>
                <a:custGeom>
                  <a:avLst/>
                  <a:gdLst>
                    <a:gd name="connsiteX0" fmla="*/ 0 w 1065749"/>
                    <a:gd name="connsiteY0" fmla="*/ 6306 h 567558"/>
                    <a:gd name="connsiteX1" fmla="*/ 176574 w 1065749"/>
                    <a:gd name="connsiteY1" fmla="*/ 0 h 567558"/>
                    <a:gd name="connsiteX2" fmla="*/ 176574 w 1065749"/>
                    <a:gd name="connsiteY2" fmla="*/ 182880 h 567558"/>
                    <a:gd name="connsiteX3" fmla="*/ 1065749 w 1065749"/>
                    <a:gd name="connsiteY3" fmla="*/ 182880 h 567558"/>
                    <a:gd name="connsiteX4" fmla="*/ 1065749 w 1065749"/>
                    <a:gd name="connsiteY4" fmla="*/ 561252 h 567558"/>
                    <a:gd name="connsiteX5" fmla="*/ 983768 w 1065749"/>
                    <a:gd name="connsiteY5" fmla="*/ 567558 h 567558"/>
                    <a:gd name="connsiteX6" fmla="*/ 769357 w 1065749"/>
                    <a:gd name="connsiteY6" fmla="*/ 365760 h 567558"/>
                    <a:gd name="connsiteX7" fmla="*/ 346841 w 1065749"/>
                    <a:gd name="connsiteY7" fmla="*/ 372066 h 567558"/>
                    <a:gd name="connsiteX8" fmla="*/ 353148 w 1065749"/>
                    <a:gd name="connsiteY8" fmla="*/ 567558 h 567558"/>
                    <a:gd name="connsiteX9" fmla="*/ 176574 w 1065749"/>
                    <a:gd name="connsiteY9" fmla="*/ 561252 h 567558"/>
                    <a:gd name="connsiteX10" fmla="*/ 176574 w 1065749"/>
                    <a:gd name="connsiteY10" fmla="*/ 378372 h 567558"/>
                    <a:gd name="connsiteX11" fmla="*/ 0 w 1065749"/>
                    <a:gd name="connsiteY11" fmla="*/ 378372 h 567558"/>
                    <a:gd name="connsiteX12" fmla="*/ 0 w 1065749"/>
                    <a:gd name="connsiteY12" fmla="*/ 6306 h 56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65749" h="567558">
                      <a:moveTo>
                        <a:pt x="0" y="6306"/>
                      </a:moveTo>
                      <a:lnTo>
                        <a:pt x="176574" y="0"/>
                      </a:lnTo>
                      <a:lnTo>
                        <a:pt x="176574" y="182880"/>
                      </a:lnTo>
                      <a:lnTo>
                        <a:pt x="1065749" y="182880"/>
                      </a:lnTo>
                      <a:lnTo>
                        <a:pt x="1065749" y="561252"/>
                      </a:lnTo>
                      <a:lnTo>
                        <a:pt x="983768" y="567558"/>
                      </a:lnTo>
                      <a:lnTo>
                        <a:pt x="769357" y="365760"/>
                      </a:lnTo>
                      <a:lnTo>
                        <a:pt x="346841" y="372066"/>
                      </a:lnTo>
                      <a:lnTo>
                        <a:pt x="353148" y="567558"/>
                      </a:lnTo>
                      <a:lnTo>
                        <a:pt x="176574" y="561252"/>
                      </a:lnTo>
                      <a:lnTo>
                        <a:pt x="176574" y="378372"/>
                      </a:lnTo>
                      <a:lnTo>
                        <a:pt x="0" y="378372"/>
                      </a:lnTo>
                      <a:lnTo>
                        <a:pt x="0" y="6306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9" name="Freihandform 18"/>
                <p:cNvSpPr/>
                <p:nvPr/>
              </p:nvSpPr>
              <p:spPr>
                <a:xfrm>
                  <a:off x="14990" y="236845"/>
                  <a:ext cx="1065530" cy="567055"/>
                </a:xfrm>
                <a:custGeom>
                  <a:avLst/>
                  <a:gdLst>
                    <a:gd name="connsiteX0" fmla="*/ 0 w 1065749"/>
                    <a:gd name="connsiteY0" fmla="*/ 6306 h 567558"/>
                    <a:gd name="connsiteX1" fmla="*/ 176574 w 1065749"/>
                    <a:gd name="connsiteY1" fmla="*/ 0 h 567558"/>
                    <a:gd name="connsiteX2" fmla="*/ 176574 w 1065749"/>
                    <a:gd name="connsiteY2" fmla="*/ 182880 h 567558"/>
                    <a:gd name="connsiteX3" fmla="*/ 1065749 w 1065749"/>
                    <a:gd name="connsiteY3" fmla="*/ 182880 h 567558"/>
                    <a:gd name="connsiteX4" fmla="*/ 1065749 w 1065749"/>
                    <a:gd name="connsiteY4" fmla="*/ 561252 h 567558"/>
                    <a:gd name="connsiteX5" fmla="*/ 983768 w 1065749"/>
                    <a:gd name="connsiteY5" fmla="*/ 567558 h 567558"/>
                    <a:gd name="connsiteX6" fmla="*/ 769357 w 1065749"/>
                    <a:gd name="connsiteY6" fmla="*/ 365760 h 567558"/>
                    <a:gd name="connsiteX7" fmla="*/ 346841 w 1065749"/>
                    <a:gd name="connsiteY7" fmla="*/ 372066 h 567558"/>
                    <a:gd name="connsiteX8" fmla="*/ 353148 w 1065749"/>
                    <a:gd name="connsiteY8" fmla="*/ 567558 h 567558"/>
                    <a:gd name="connsiteX9" fmla="*/ 176574 w 1065749"/>
                    <a:gd name="connsiteY9" fmla="*/ 561252 h 567558"/>
                    <a:gd name="connsiteX10" fmla="*/ 176574 w 1065749"/>
                    <a:gd name="connsiteY10" fmla="*/ 378372 h 567558"/>
                    <a:gd name="connsiteX11" fmla="*/ 0 w 1065749"/>
                    <a:gd name="connsiteY11" fmla="*/ 378372 h 567558"/>
                    <a:gd name="connsiteX12" fmla="*/ 0 w 1065749"/>
                    <a:gd name="connsiteY12" fmla="*/ 6306 h 56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65749" h="567558">
                      <a:moveTo>
                        <a:pt x="0" y="6306"/>
                      </a:moveTo>
                      <a:lnTo>
                        <a:pt x="176574" y="0"/>
                      </a:lnTo>
                      <a:lnTo>
                        <a:pt x="176574" y="182880"/>
                      </a:lnTo>
                      <a:lnTo>
                        <a:pt x="1065749" y="182880"/>
                      </a:lnTo>
                      <a:lnTo>
                        <a:pt x="1065749" y="561252"/>
                      </a:lnTo>
                      <a:lnTo>
                        <a:pt x="983768" y="567558"/>
                      </a:lnTo>
                      <a:lnTo>
                        <a:pt x="769357" y="365760"/>
                      </a:lnTo>
                      <a:lnTo>
                        <a:pt x="346841" y="372066"/>
                      </a:lnTo>
                      <a:lnTo>
                        <a:pt x="353148" y="567558"/>
                      </a:lnTo>
                      <a:lnTo>
                        <a:pt x="176574" y="561252"/>
                      </a:lnTo>
                      <a:lnTo>
                        <a:pt x="176574" y="378372"/>
                      </a:lnTo>
                      <a:lnTo>
                        <a:pt x="0" y="378372"/>
                      </a:lnTo>
                      <a:lnTo>
                        <a:pt x="0" y="6306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>
                  <a:off x="188876" y="893414"/>
                  <a:ext cx="163830" cy="377825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1" name="Freihandform 20"/>
                <p:cNvSpPr/>
                <p:nvPr/>
              </p:nvSpPr>
              <p:spPr>
                <a:xfrm>
                  <a:off x="614597" y="698542"/>
                  <a:ext cx="454047" cy="763051"/>
                </a:xfrm>
                <a:custGeom>
                  <a:avLst/>
                  <a:gdLst>
                    <a:gd name="connsiteX0" fmla="*/ 6306 w 466659"/>
                    <a:gd name="connsiteY0" fmla="*/ 0 h 763051"/>
                    <a:gd name="connsiteX1" fmla="*/ 100899 w 466659"/>
                    <a:gd name="connsiteY1" fmla="*/ 6306 h 763051"/>
                    <a:gd name="connsiteX2" fmla="*/ 277473 w 466659"/>
                    <a:gd name="connsiteY2" fmla="*/ 201799 h 763051"/>
                    <a:gd name="connsiteX3" fmla="*/ 454047 w 466659"/>
                    <a:gd name="connsiteY3" fmla="*/ 208105 h 763051"/>
                    <a:gd name="connsiteX4" fmla="*/ 466659 w 466659"/>
                    <a:gd name="connsiteY4" fmla="*/ 567559 h 763051"/>
                    <a:gd name="connsiteX5" fmla="*/ 277473 w 466659"/>
                    <a:gd name="connsiteY5" fmla="*/ 567559 h 763051"/>
                    <a:gd name="connsiteX6" fmla="*/ 107206 w 466659"/>
                    <a:gd name="connsiteY6" fmla="*/ 763051 h 763051"/>
                    <a:gd name="connsiteX7" fmla="*/ 12613 w 466659"/>
                    <a:gd name="connsiteY7" fmla="*/ 763051 h 763051"/>
                    <a:gd name="connsiteX8" fmla="*/ 12613 w 466659"/>
                    <a:gd name="connsiteY8" fmla="*/ 548640 h 763051"/>
                    <a:gd name="connsiteX9" fmla="*/ 170268 w 466659"/>
                    <a:gd name="connsiteY9" fmla="*/ 542334 h 763051"/>
                    <a:gd name="connsiteX10" fmla="*/ 170268 w 466659"/>
                    <a:gd name="connsiteY10" fmla="*/ 258555 h 763051"/>
                    <a:gd name="connsiteX11" fmla="*/ 0 w 466659"/>
                    <a:gd name="connsiteY11" fmla="*/ 258555 h 763051"/>
                    <a:gd name="connsiteX12" fmla="*/ 6306 w 466659"/>
                    <a:gd name="connsiteY12" fmla="*/ 0 h 763051"/>
                    <a:gd name="connsiteX0" fmla="*/ 6306 w 454047"/>
                    <a:gd name="connsiteY0" fmla="*/ 0 h 763051"/>
                    <a:gd name="connsiteX1" fmla="*/ 100899 w 454047"/>
                    <a:gd name="connsiteY1" fmla="*/ 6306 h 763051"/>
                    <a:gd name="connsiteX2" fmla="*/ 277473 w 454047"/>
                    <a:gd name="connsiteY2" fmla="*/ 201799 h 763051"/>
                    <a:gd name="connsiteX3" fmla="*/ 454047 w 454047"/>
                    <a:gd name="connsiteY3" fmla="*/ 208105 h 763051"/>
                    <a:gd name="connsiteX4" fmla="*/ 451483 w 454047"/>
                    <a:gd name="connsiteY4" fmla="*/ 573009 h 763051"/>
                    <a:gd name="connsiteX5" fmla="*/ 277473 w 454047"/>
                    <a:gd name="connsiteY5" fmla="*/ 567559 h 763051"/>
                    <a:gd name="connsiteX6" fmla="*/ 107206 w 454047"/>
                    <a:gd name="connsiteY6" fmla="*/ 763051 h 763051"/>
                    <a:gd name="connsiteX7" fmla="*/ 12613 w 454047"/>
                    <a:gd name="connsiteY7" fmla="*/ 763051 h 763051"/>
                    <a:gd name="connsiteX8" fmla="*/ 12613 w 454047"/>
                    <a:gd name="connsiteY8" fmla="*/ 548640 h 763051"/>
                    <a:gd name="connsiteX9" fmla="*/ 170268 w 454047"/>
                    <a:gd name="connsiteY9" fmla="*/ 542334 h 763051"/>
                    <a:gd name="connsiteX10" fmla="*/ 170268 w 454047"/>
                    <a:gd name="connsiteY10" fmla="*/ 258555 h 763051"/>
                    <a:gd name="connsiteX11" fmla="*/ 0 w 454047"/>
                    <a:gd name="connsiteY11" fmla="*/ 258555 h 763051"/>
                    <a:gd name="connsiteX12" fmla="*/ 6306 w 454047"/>
                    <a:gd name="connsiteY12" fmla="*/ 0 h 763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4047" h="763051">
                      <a:moveTo>
                        <a:pt x="6306" y="0"/>
                      </a:moveTo>
                      <a:lnTo>
                        <a:pt x="100899" y="6306"/>
                      </a:lnTo>
                      <a:lnTo>
                        <a:pt x="277473" y="201799"/>
                      </a:lnTo>
                      <a:lnTo>
                        <a:pt x="454047" y="208105"/>
                      </a:lnTo>
                      <a:cubicBezTo>
                        <a:pt x="453192" y="329740"/>
                        <a:pt x="452338" y="451374"/>
                        <a:pt x="451483" y="573009"/>
                      </a:cubicBezTo>
                      <a:lnTo>
                        <a:pt x="277473" y="567559"/>
                      </a:lnTo>
                      <a:lnTo>
                        <a:pt x="107206" y="763051"/>
                      </a:lnTo>
                      <a:lnTo>
                        <a:pt x="12613" y="763051"/>
                      </a:lnTo>
                      <a:lnTo>
                        <a:pt x="12613" y="548640"/>
                      </a:lnTo>
                      <a:lnTo>
                        <a:pt x="170268" y="542334"/>
                      </a:lnTo>
                      <a:lnTo>
                        <a:pt x="170268" y="258555"/>
                      </a:lnTo>
                      <a:lnTo>
                        <a:pt x="0" y="258555"/>
                      </a:lnTo>
                      <a:lnTo>
                        <a:pt x="6306" y="0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2" name="Abgerundetes Rechteck 21"/>
                <p:cNvSpPr/>
                <p:nvPr/>
              </p:nvSpPr>
              <p:spPr>
                <a:xfrm>
                  <a:off x="788483" y="803473"/>
                  <a:ext cx="81915" cy="61150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3" name="Ellipse 22"/>
                <p:cNvSpPr/>
                <p:nvPr/>
              </p:nvSpPr>
              <p:spPr>
                <a:xfrm>
                  <a:off x="791481" y="746511"/>
                  <a:ext cx="80010" cy="89535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pic>
              <p:nvPicPr>
                <p:cNvPr id="24" name="Grafik 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425720" y="905407"/>
                  <a:ext cx="266825" cy="3927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" name="Rechteck 24"/>
                <p:cNvSpPr/>
                <p:nvPr/>
              </p:nvSpPr>
              <p:spPr>
                <a:xfrm>
                  <a:off x="539646" y="314794"/>
                  <a:ext cx="85090" cy="939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6" name="Rechteck 25"/>
                <p:cNvSpPr/>
                <p:nvPr/>
              </p:nvSpPr>
              <p:spPr>
                <a:xfrm>
                  <a:off x="545642" y="1753850"/>
                  <a:ext cx="85090" cy="939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7" name="Rechteck 26"/>
                <p:cNvSpPr/>
                <p:nvPr/>
              </p:nvSpPr>
              <p:spPr>
                <a:xfrm>
                  <a:off x="191874" y="803473"/>
                  <a:ext cx="163830" cy="554549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8" name="Freihandform 27"/>
                <p:cNvSpPr/>
                <p:nvPr/>
              </p:nvSpPr>
              <p:spPr>
                <a:xfrm>
                  <a:off x="251835" y="173886"/>
                  <a:ext cx="1096196" cy="630621"/>
                </a:xfrm>
                <a:custGeom>
                  <a:avLst/>
                  <a:gdLst>
                    <a:gd name="connsiteX0" fmla="*/ 22522 w 1108091"/>
                    <a:gd name="connsiteY0" fmla="*/ 225222 h 630621"/>
                    <a:gd name="connsiteX1" fmla="*/ 261257 w 1108091"/>
                    <a:gd name="connsiteY1" fmla="*/ 225222 h 630621"/>
                    <a:gd name="connsiteX2" fmla="*/ 256753 w 1108091"/>
                    <a:gd name="connsiteY2" fmla="*/ 108107 h 630621"/>
                    <a:gd name="connsiteX3" fmla="*/ 427921 w 1108091"/>
                    <a:gd name="connsiteY3" fmla="*/ 112611 h 630621"/>
                    <a:gd name="connsiteX4" fmla="*/ 432426 w 1108091"/>
                    <a:gd name="connsiteY4" fmla="*/ 216213 h 630621"/>
                    <a:gd name="connsiteX5" fmla="*/ 909896 w 1108091"/>
                    <a:gd name="connsiteY5" fmla="*/ 220718 h 630621"/>
                    <a:gd name="connsiteX6" fmla="*/ 900887 w 1108091"/>
                    <a:gd name="connsiteY6" fmla="*/ 630621 h 630621"/>
                    <a:gd name="connsiteX7" fmla="*/ 1108091 w 1108091"/>
                    <a:gd name="connsiteY7" fmla="*/ 630621 h 630621"/>
                    <a:gd name="connsiteX8" fmla="*/ 1108091 w 1108091"/>
                    <a:gd name="connsiteY8" fmla="*/ 0 h 630621"/>
                    <a:gd name="connsiteX9" fmla="*/ 0 w 1108091"/>
                    <a:gd name="connsiteY9" fmla="*/ 0 h 630621"/>
                    <a:gd name="connsiteX10" fmla="*/ 22522 w 1108091"/>
                    <a:gd name="connsiteY10" fmla="*/ 225222 h 630621"/>
                    <a:gd name="connsiteX0" fmla="*/ 22522 w 1108091"/>
                    <a:gd name="connsiteY0" fmla="*/ 225222 h 630621"/>
                    <a:gd name="connsiteX1" fmla="*/ 261257 w 1108091"/>
                    <a:gd name="connsiteY1" fmla="*/ 225222 h 630621"/>
                    <a:gd name="connsiteX2" fmla="*/ 256753 w 1108091"/>
                    <a:gd name="connsiteY2" fmla="*/ 108107 h 630621"/>
                    <a:gd name="connsiteX3" fmla="*/ 427921 w 1108091"/>
                    <a:gd name="connsiteY3" fmla="*/ 112611 h 630621"/>
                    <a:gd name="connsiteX4" fmla="*/ 432426 w 1108091"/>
                    <a:gd name="connsiteY4" fmla="*/ 216213 h 630621"/>
                    <a:gd name="connsiteX5" fmla="*/ 909896 w 1108091"/>
                    <a:gd name="connsiteY5" fmla="*/ 220718 h 630621"/>
                    <a:gd name="connsiteX6" fmla="*/ 900887 w 1108091"/>
                    <a:gd name="connsiteY6" fmla="*/ 630621 h 630621"/>
                    <a:gd name="connsiteX7" fmla="*/ 1108091 w 1108091"/>
                    <a:gd name="connsiteY7" fmla="*/ 630621 h 630621"/>
                    <a:gd name="connsiteX8" fmla="*/ 1108091 w 1108091"/>
                    <a:gd name="connsiteY8" fmla="*/ 0 h 630621"/>
                    <a:gd name="connsiteX9" fmla="*/ 31531 w 1108091"/>
                    <a:gd name="connsiteY9" fmla="*/ 0 h 630621"/>
                    <a:gd name="connsiteX10" fmla="*/ 0 w 1108091"/>
                    <a:gd name="connsiteY10" fmla="*/ 0 h 630621"/>
                    <a:gd name="connsiteX11" fmla="*/ 22522 w 1108091"/>
                    <a:gd name="connsiteY11" fmla="*/ 225222 h 630621"/>
                    <a:gd name="connsiteX0" fmla="*/ 22522 w 1108091"/>
                    <a:gd name="connsiteY0" fmla="*/ 225222 h 630621"/>
                    <a:gd name="connsiteX1" fmla="*/ 261257 w 1108091"/>
                    <a:gd name="connsiteY1" fmla="*/ 225222 h 630621"/>
                    <a:gd name="connsiteX2" fmla="*/ 256753 w 1108091"/>
                    <a:gd name="connsiteY2" fmla="*/ 108107 h 630621"/>
                    <a:gd name="connsiteX3" fmla="*/ 427921 w 1108091"/>
                    <a:gd name="connsiteY3" fmla="*/ 112611 h 630621"/>
                    <a:gd name="connsiteX4" fmla="*/ 432426 w 1108091"/>
                    <a:gd name="connsiteY4" fmla="*/ 216213 h 630621"/>
                    <a:gd name="connsiteX5" fmla="*/ 909896 w 1108091"/>
                    <a:gd name="connsiteY5" fmla="*/ 220718 h 630621"/>
                    <a:gd name="connsiteX6" fmla="*/ 900887 w 1108091"/>
                    <a:gd name="connsiteY6" fmla="*/ 630621 h 630621"/>
                    <a:gd name="connsiteX7" fmla="*/ 1108091 w 1108091"/>
                    <a:gd name="connsiteY7" fmla="*/ 630621 h 630621"/>
                    <a:gd name="connsiteX8" fmla="*/ 1108091 w 1108091"/>
                    <a:gd name="connsiteY8" fmla="*/ 0 h 630621"/>
                    <a:gd name="connsiteX9" fmla="*/ 31531 w 1108091"/>
                    <a:gd name="connsiteY9" fmla="*/ 0 h 630621"/>
                    <a:gd name="connsiteX10" fmla="*/ 0 w 1108091"/>
                    <a:gd name="connsiteY10" fmla="*/ 0 h 630621"/>
                    <a:gd name="connsiteX11" fmla="*/ 22522 w 1108091"/>
                    <a:gd name="connsiteY11" fmla="*/ 225222 h 630621"/>
                    <a:gd name="connsiteX0" fmla="*/ 7384 w 1092953"/>
                    <a:gd name="connsiteY0" fmla="*/ 225222 h 630621"/>
                    <a:gd name="connsiteX1" fmla="*/ 246119 w 1092953"/>
                    <a:gd name="connsiteY1" fmla="*/ 225222 h 630621"/>
                    <a:gd name="connsiteX2" fmla="*/ 241615 w 1092953"/>
                    <a:gd name="connsiteY2" fmla="*/ 108107 h 630621"/>
                    <a:gd name="connsiteX3" fmla="*/ 412783 w 1092953"/>
                    <a:gd name="connsiteY3" fmla="*/ 112611 h 630621"/>
                    <a:gd name="connsiteX4" fmla="*/ 417288 w 1092953"/>
                    <a:gd name="connsiteY4" fmla="*/ 216213 h 630621"/>
                    <a:gd name="connsiteX5" fmla="*/ 894758 w 1092953"/>
                    <a:gd name="connsiteY5" fmla="*/ 220718 h 630621"/>
                    <a:gd name="connsiteX6" fmla="*/ 885749 w 1092953"/>
                    <a:gd name="connsiteY6" fmla="*/ 630621 h 630621"/>
                    <a:gd name="connsiteX7" fmla="*/ 1092953 w 1092953"/>
                    <a:gd name="connsiteY7" fmla="*/ 630621 h 630621"/>
                    <a:gd name="connsiteX8" fmla="*/ 1092953 w 1092953"/>
                    <a:gd name="connsiteY8" fmla="*/ 0 h 630621"/>
                    <a:gd name="connsiteX9" fmla="*/ 16393 w 1092953"/>
                    <a:gd name="connsiteY9" fmla="*/ 0 h 630621"/>
                    <a:gd name="connsiteX10" fmla="*/ 11889 w 1092953"/>
                    <a:gd name="connsiteY10" fmla="*/ 0 h 630621"/>
                    <a:gd name="connsiteX11" fmla="*/ 7384 w 1092953"/>
                    <a:gd name="connsiteY11" fmla="*/ 225222 h 630621"/>
                    <a:gd name="connsiteX0" fmla="*/ 10627 w 1096196"/>
                    <a:gd name="connsiteY0" fmla="*/ 225222 h 630621"/>
                    <a:gd name="connsiteX1" fmla="*/ 249362 w 1096196"/>
                    <a:gd name="connsiteY1" fmla="*/ 225222 h 630621"/>
                    <a:gd name="connsiteX2" fmla="*/ 244858 w 1096196"/>
                    <a:gd name="connsiteY2" fmla="*/ 108107 h 630621"/>
                    <a:gd name="connsiteX3" fmla="*/ 416026 w 1096196"/>
                    <a:gd name="connsiteY3" fmla="*/ 112611 h 630621"/>
                    <a:gd name="connsiteX4" fmla="*/ 420531 w 1096196"/>
                    <a:gd name="connsiteY4" fmla="*/ 216213 h 630621"/>
                    <a:gd name="connsiteX5" fmla="*/ 898001 w 1096196"/>
                    <a:gd name="connsiteY5" fmla="*/ 220718 h 630621"/>
                    <a:gd name="connsiteX6" fmla="*/ 888992 w 1096196"/>
                    <a:gd name="connsiteY6" fmla="*/ 630621 h 630621"/>
                    <a:gd name="connsiteX7" fmla="*/ 1096196 w 1096196"/>
                    <a:gd name="connsiteY7" fmla="*/ 630621 h 630621"/>
                    <a:gd name="connsiteX8" fmla="*/ 1096196 w 1096196"/>
                    <a:gd name="connsiteY8" fmla="*/ 0 h 630621"/>
                    <a:gd name="connsiteX9" fmla="*/ 19636 w 1096196"/>
                    <a:gd name="connsiteY9" fmla="*/ 0 h 630621"/>
                    <a:gd name="connsiteX10" fmla="*/ 3243 w 1096196"/>
                    <a:gd name="connsiteY10" fmla="*/ 0 h 630621"/>
                    <a:gd name="connsiteX11" fmla="*/ 10627 w 1096196"/>
                    <a:gd name="connsiteY11" fmla="*/ 225222 h 630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96196" h="630621">
                      <a:moveTo>
                        <a:pt x="10627" y="225222"/>
                      </a:moveTo>
                      <a:lnTo>
                        <a:pt x="249362" y="225222"/>
                      </a:lnTo>
                      <a:lnTo>
                        <a:pt x="244858" y="108107"/>
                      </a:lnTo>
                      <a:lnTo>
                        <a:pt x="416026" y="112611"/>
                      </a:lnTo>
                      <a:lnTo>
                        <a:pt x="420531" y="216213"/>
                      </a:lnTo>
                      <a:lnTo>
                        <a:pt x="898001" y="220718"/>
                      </a:lnTo>
                      <a:lnTo>
                        <a:pt x="888992" y="630621"/>
                      </a:lnTo>
                      <a:lnTo>
                        <a:pt x="1096196" y="630621"/>
                      </a:lnTo>
                      <a:lnTo>
                        <a:pt x="1096196" y="0"/>
                      </a:lnTo>
                      <a:lnTo>
                        <a:pt x="19636" y="0"/>
                      </a:lnTo>
                      <a:lnTo>
                        <a:pt x="3243" y="0"/>
                      </a:lnTo>
                      <a:cubicBezTo>
                        <a:pt x="4745" y="72071"/>
                        <a:pt x="-8892" y="144142"/>
                        <a:pt x="10627" y="225222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" name="Freihandform 28"/>
                <p:cNvSpPr/>
                <p:nvPr/>
              </p:nvSpPr>
              <p:spPr>
                <a:xfrm flipV="1">
                  <a:off x="248837" y="1370101"/>
                  <a:ext cx="1096010" cy="630555"/>
                </a:xfrm>
                <a:custGeom>
                  <a:avLst/>
                  <a:gdLst>
                    <a:gd name="connsiteX0" fmla="*/ 22522 w 1108091"/>
                    <a:gd name="connsiteY0" fmla="*/ 225222 h 630621"/>
                    <a:gd name="connsiteX1" fmla="*/ 261257 w 1108091"/>
                    <a:gd name="connsiteY1" fmla="*/ 225222 h 630621"/>
                    <a:gd name="connsiteX2" fmla="*/ 256753 w 1108091"/>
                    <a:gd name="connsiteY2" fmla="*/ 108107 h 630621"/>
                    <a:gd name="connsiteX3" fmla="*/ 427921 w 1108091"/>
                    <a:gd name="connsiteY3" fmla="*/ 112611 h 630621"/>
                    <a:gd name="connsiteX4" fmla="*/ 432426 w 1108091"/>
                    <a:gd name="connsiteY4" fmla="*/ 216213 h 630621"/>
                    <a:gd name="connsiteX5" fmla="*/ 909896 w 1108091"/>
                    <a:gd name="connsiteY5" fmla="*/ 220718 h 630621"/>
                    <a:gd name="connsiteX6" fmla="*/ 900887 w 1108091"/>
                    <a:gd name="connsiteY6" fmla="*/ 630621 h 630621"/>
                    <a:gd name="connsiteX7" fmla="*/ 1108091 w 1108091"/>
                    <a:gd name="connsiteY7" fmla="*/ 630621 h 630621"/>
                    <a:gd name="connsiteX8" fmla="*/ 1108091 w 1108091"/>
                    <a:gd name="connsiteY8" fmla="*/ 0 h 630621"/>
                    <a:gd name="connsiteX9" fmla="*/ 0 w 1108091"/>
                    <a:gd name="connsiteY9" fmla="*/ 0 h 630621"/>
                    <a:gd name="connsiteX10" fmla="*/ 22522 w 1108091"/>
                    <a:gd name="connsiteY10" fmla="*/ 225222 h 630621"/>
                    <a:gd name="connsiteX0" fmla="*/ 22522 w 1108091"/>
                    <a:gd name="connsiteY0" fmla="*/ 225222 h 630621"/>
                    <a:gd name="connsiteX1" fmla="*/ 261257 w 1108091"/>
                    <a:gd name="connsiteY1" fmla="*/ 225222 h 630621"/>
                    <a:gd name="connsiteX2" fmla="*/ 256753 w 1108091"/>
                    <a:gd name="connsiteY2" fmla="*/ 108107 h 630621"/>
                    <a:gd name="connsiteX3" fmla="*/ 427921 w 1108091"/>
                    <a:gd name="connsiteY3" fmla="*/ 112611 h 630621"/>
                    <a:gd name="connsiteX4" fmla="*/ 432426 w 1108091"/>
                    <a:gd name="connsiteY4" fmla="*/ 216213 h 630621"/>
                    <a:gd name="connsiteX5" fmla="*/ 909896 w 1108091"/>
                    <a:gd name="connsiteY5" fmla="*/ 220718 h 630621"/>
                    <a:gd name="connsiteX6" fmla="*/ 900887 w 1108091"/>
                    <a:gd name="connsiteY6" fmla="*/ 630621 h 630621"/>
                    <a:gd name="connsiteX7" fmla="*/ 1108091 w 1108091"/>
                    <a:gd name="connsiteY7" fmla="*/ 630621 h 630621"/>
                    <a:gd name="connsiteX8" fmla="*/ 1108091 w 1108091"/>
                    <a:gd name="connsiteY8" fmla="*/ 0 h 630621"/>
                    <a:gd name="connsiteX9" fmla="*/ 31531 w 1108091"/>
                    <a:gd name="connsiteY9" fmla="*/ 0 h 630621"/>
                    <a:gd name="connsiteX10" fmla="*/ 0 w 1108091"/>
                    <a:gd name="connsiteY10" fmla="*/ 0 h 630621"/>
                    <a:gd name="connsiteX11" fmla="*/ 22522 w 1108091"/>
                    <a:gd name="connsiteY11" fmla="*/ 225222 h 630621"/>
                    <a:gd name="connsiteX0" fmla="*/ 22522 w 1108091"/>
                    <a:gd name="connsiteY0" fmla="*/ 225222 h 630621"/>
                    <a:gd name="connsiteX1" fmla="*/ 261257 w 1108091"/>
                    <a:gd name="connsiteY1" fmla="*/ 225222 h 630621"/>
                    <a:gd name="connsiteX2" fmla="*/ 256753 w 1108091"/>
                    <a:gd name="connsiteY2" fmla="*/ 108107 h 630621"/>
                    <a:gd name="connsiteX3" fmla="*/ 427921 w 1108091"/>
                    <a:gd name="connsiteY3" fmla="*/ 112611 h 630621"/>
                    <a:gd name="connsiteX4" fmla="*/ 432426 w 1108091"/>
                    <a:gd name="connsiteY4" fmla="*/ 216213 h 630621"/>
                    <a:gd name="connsiteX5" fmla="*/ 909896 w 1108091"/>
                    <a:gd name="connsiteY5" fmla="*/ 220718 h 630621"/>
                    <a:gd name="connsiteX6" fmla="*/ 900887 w 1108091"/>
                    <a:gd name="connsiteY6" fmla="*/ 630621 h 630621"/>
                    <a:gd name="connsiteX7" fmla="*/ 1108091 w 1108091"/>
                    <a:gd name="connsiteY7" fmla="*/ 630621 h 630621"/>
                    <a:gd name="connsiteX8" fmla="*/ 1108091 w 1108091"/>
                    <a:gd name="connsiteY8" fmla="*/ 0 h 630621"/>
                    <a:gd name="connsiteX9" fmla="*/ 31531 w 1108091"/>
                    <a:gd name="connsiteY9" fmla="*/ 0 h 630621"/>
                    <a:gd name="connsiteX10" fmla="*/ 0 w 1108091"/>
                    <a:gd name="connsiteY10" fmla="*/ 0 h 630621"/>
                    <a:gd name="connsiteX11" fmla="*/ 22522 w 1108091"/>
                    <a:gd name="connsiteY11" fmla="*/ 225222 h 630621"/>
                    <a:gd name="connsiteX0" fmla="*/ 7384 w 1092953"/>
                    <a:gd name="connsiteY0" fmla="*/ 225222 h 630621"/>
                    <a:gd name="connsiteX1" fmla="*/ 246119 w 1092953"/>
                    <a:gd name="connsiteY1" fmla="*/ 225222 h 630621"/>
                    <a:gd name="connsiteX2" fmla="*/ 241615 w 1092953"/>
                    <a:gd name="connsiteY2" fmla="*/ 108107 h 630621"/>
                    <a:gd name="connsiteX3" fmla="*/ 412783 w 1092953"/>
                    <a:gd name="connsiteY3" fmla="*/ 112611 h 630621"/>
                    <a:gd name="connsiteX4" fmla="*/ 417288 w 1092953"/>
                    <a:gd name="connsiteY4" fmla="*/ 216213 h 630621"/>
                    <a:gd name="connsiteX5" fmla="*/ 894758 w 1092953"/>
                    <a:gd name="connsiteY5" fmla="*/ 220718 h 630621"/>
                    <a:gd name="connsiteX6" fmla="*/ 885749 w 1092953"/>
                    <a:gd name="connsiteY6" fmla="*/ 630621 h 630621"/>
                    <a:gd name="connsiteX7" fmla="*/ 1092953 w 1092953"/>
                    <a:gd name="connsiteY7" fmla="*/ 630621 h 630621"/>
                    <a:gd name="connsiteX8" fmla="*/ 1092953 w 1092953"/>
                    <a:gd name="connsiteY8" fmla="*/ 0 h 630621"/>
                    <a:gd name="connsiteX9" fmla="*/ 16393 w 1092953"/>
                    <a:gd name="connsiteY9" fmla="*/ 0 h 630621"/>
                    <a:gd name="connsiteX10" fmla="*/ 11889 w 1092953"/>
                    <a:gd name="connsiteY10" fmla="*/ 0 h 630621"/>
                    <a:gd name="connsiteX11" fmla="*/ 7384 w 1092953"/>
                    <a:gd name="connsiteY11" fmla="*/ 225222 h 630621"/>
                    <a:gd name="connsiteX0" fmla="*/ 10627 w 1096196"/>
                    <a:gd name="connsiteY0" fmla="*/ 225222 h 630621"/>
                    <a:gd name="connsiteX1" fmla="*/ 249362 w 1096196"/>
                    <a:gd name="connsiteY1" fmla="*/ 225222 h 630621"/>
                    <a:gd name="connsiteX2" fmla="*/ 244858 w 1096196"/>
                    <a:gd name="connsiteY2" fmla="*/ 108107 h 630621"/>
                    <a:gd name="connsiteX3" fmla="*/ 416026 w 1096196"/>
                    <a:gd name="connsiteY3" fmla="*/ 112611 h 630621"/>
                    <a:gd name="connsiteX4" fmla="*/ 420531 w 1096196"/>
                    <a:gd name="connsiteY4" fmla="*/ 216213 h 630621"/>
                    <a:gd name="connsiteX5" fmla="*/ 898001 w 1096196"/>
                    <a:gd name="connsiteY5" fmla="*/ 220718 h 630621"/>
                    <a:gd name="connsiteX6" fmla="*/ 888992 w 1096196"/>
                    <a:gd name="connsiteY6" fmla="*/ 630621 h 630621"/>
                    <a:gd name="connsiteX7" fmla="*/ 1096196 w 1096196"/>
                    <a:gd name="connsiteY7" fmla="*/ 630621 h 630621"/>
                    <a:gd name="connsiteX8" fmla="*/ 1096196 w 1096196"/>
                    <a:gd name="connsiteY8" fmla="*/ 0 h 630621"/>
                    <a:gd name="connsiteX9" fmla="*/ 19636 w 1096196"/>
                    <a:gd name="connsiteY9" fmla="*/ 0 h 630621"/>
                    <a:gd name="connsiteX10" fmla="*/ 3243 w 1096196"/>
                    <a:gd name="connsiteY10" fmla="*/ 0 h 630621"/>
                    <a:gd name="connsiteX11" fmla="*/ 10627 w 1096196"/>
                    <a:gd name="connsiteY11" fmla="*/ 225222 h 630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96196" h="630621">
                      <a:moveTo>
                        <a:pt x="10627" y="225222"/>
                      </a:moveTo>
                      <a:lnTo>
                        <a:pt x="249362" y="225222"/>
                      </a:lnTo>
                      <a:lnTo>
                        <a:pt x="244858" y="108107"/>
                      </a:lnTo>
                      <a:lnTo>
                        <a:pt x="416026" y="112611"/>
                      </a:lnTo>
                      <a:lnTo>
                        <a:pt x="420531" y="216213"/>
                      </a:lnTo>
                      <a:lnTo>
                        <a:pt x="898001" y="220718"/>
                      </a:lnTo>
                      <a:lnTo>
                        <a:pt x="888992" y="630621"/>
                      </a:lnTo>
                      <a:lnTo>
                        <a:pt x="1096196" y="630621"/>
                      </a:lnTo>
                      <a:lnTo>
                        <a:pt x="1096196" y="0"/>
                      </a:lnTo>
                      <a:lnTo>
                        <a:pt x="19636" y="0"/>
                      </a:lnTo>
                      <a:lnTo>
                        <a:pt x="3243" y="0"/>
                      </a:lnTo>
                      <a:cubicBezTo>
                        <a:pt x="4745" y="72071"/>
                        <a:pt x="-8892" y="144142"/>
                        <a:pt x="10627" y="225222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" name="Rechteck 29"/>
                <p:cNvSpPr/>
                <p:nvPr/>
              </p:nvSpPr>
              <p:spPr>
                <a:xfrm>
                  <a:off x="1145249" y="803473"/>
                  <a:ext cx="197734" cy="553720"/>
                </a:xfrm>
                <a:prstGeom prst="rect">
                  <a:avLst/>
                </a:pr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1" name="Freihandform 30"/>
                <p:cNvSpPr/>
                <p:nvPr/>
              </p:nvSpPr>
              <p:spPr>
                <a:xfrm>
                  <a:off x="1088286" y="944381"/>
                  <a:ext cx="755504" cy="287020"/>
                </a:xfrm>
                <a:custGeom>
                  <a:avLst/>
                  <a:gdLst>
                    <a:gd name="connsiteX0" fmla="*/ 0 w 1070297"/>
                    <a:gd name="connsiteY0" fmla="*/ 179882 h 566628"/>
                    <a:gd name="connsiteX1" fmla="*/ 2998 w 1070297"/>
                    <a:gd name="connsiteY1" fmla="*/ 386747 h 566628"/>
                    <a:gd name="connsiteX2" fmla="*/ 92939 w 1070297"/>
                    <a:gd name="connsiteY2" fmla="*/ 464695 h 566628"/>
                    <a:gd name="connsiteX3" fmla="*/ 95937 w 1070297"/>
                    <a:gd name="connsiteY3" fmla="*/ 566628 h 566628"/>
                    <a:gd name="connsiteX4" fmla="*/ 359764 w 1070297"/>
                    <a:gd name="connsiteY4" fmla="*/ 563630 h 566628"/>
                    <a:gd name="connsiteX5" fmla="*/ 359764 w 1070297"/>
                    <a:gd name="connsiteY5" fmla="*/ 458699 h 566628"/>
                    <a:gd name="connsiteX6" fmla="*/ 1070297 w 1070297"/>
                    <a:gd name="connsiteY6" fmla="*/ 461697 h 566628"/>
                    <a:gd name="connsiteX7" fmla="*/ 1070297 w 1070297"/>
                    <a:gd name="connsiteY7" fmla="*/ 107929 h 566628"/>
                    <a:gd name="connsiteX8" fmla="*/ 356766 w 1070297"/>
                    <a:gd name="connsiteY8" fmla="*/ 113926 h 566628"/>
                    <a:gd name="connsiteX9" fmla="*/ 365760 w 1070297"/>
                    <a:gd name="connsiteY9" fmla="*/ 2998 h 566628"/>
                    <a:gd name="connsiteX10" fmla="*/ 68954 w 1070297"/>
                    <a:gd name="connsiteY10" fmla="*/ 0 h 566628"/>
                    <a:gd name="connsiteX11" fmla="*/ 77949 w 1070297"/>
                    <a:gd name="connsiteY11" fmla="*/ 110927 h 566628"/>
                    <a:gd name="connsiteX12" fmla="*/ 0 w 1070297"/>
                    <a:gd name="connsiteY12" fmla="*/ 179882 h 566628"/>
                    <a:gd name="connsiteX0" fmla="*/ 0 w 1070297"/>
                    <a:gd name="connsiteY0" fmla="*/ 179882 h 566628"/>
                    <a:gd name="connsiteX1" fmla="*/ 2998 w 1070297"/>
                    <a:gd name="connsiteY1" fmla="*/ 386747 h 566628"/>
                    <a:gd name="connsiteX2" fmla="*/ 92939 w 1070297"/>
                    <a:gd name="connsiteY2" fmla="*/ 464695 h 566628"/>
                    <a:gd name="connsiteX3" fmla="*/ 95937 w 1070297"/>
                    <a:gd name="connsiteY3" fmla="*/ 566628 h 566628"/>
                    <a:gd name="connsiteX4" fmla="*/ 359764 w 1070297"/>
                    <a:gd name="connsiteY4" fmla="*/ 563630 h 566628"/>
                    <a:gd name="connsiteX5" fmla="*/ 359764 w 1070297"/>
                    <a:gd name="connsiteY5" fmla="*/ 458699 h 566628"/>
                    <a:gd name="connsiteX6" fmla="*/ 1070297 w 1070297"/>
                    <a:gd name="connsiteY6" fmla="*/ 461697 h 566628"/>
                    <a:gd name="connsiteX7" fmla="*/ 1070297 w 1070297"/>
                    <a:gd name="connsiteY7" fmla="*/ 107929 h 566628"/>
                    <a:gd name="connsiteX8" fmla="*/ 356766 w 1070297"/>
                    <a:gd name="connsiteY8" fmla="*/ 113926 h 566628"/>
                    <a:gd name="connsiteX9" fmla="*/ 365760 w 1070297"/>
                    <a:gd name="connsiteY9" fmla="*/ 2998 h 566628"/>
                    <a:gd name="connsiteX10" fmla="*/ 83970 w 1070297"/>
                    <a:gd name="connsiteY10" fmla="*/ 0 h 566628"/>
                    <a:gd name="connsiteX11" fmla="*/ 77949 w 1070297"/>
                    <a:gd name="connsiteY11" fmla="*/ 110927 h 566628"/>
                    <a:gd name="connsiteX12" fmla="*/ 0 w 1070297"/>
                    <a:gd name="connsiteY12" fmla="*/ 179882 h 566628"/>
                    <a:gd name="connsiteX0" fmla="*/ 0 w 1070297"/>
                    <a:gd name="connsiteY0" fmla="*/ 185880 h 572626"/>
                    <a:gd name="connsiteX1" fmla="*/ 2998 w 1070297"/>
                    <a:gd name="connsiteY1" fmla="*/ 392745 h 572626"/>
                    <a:gd name="connsiteX2" fmla="*/ 92939 w 1070297"/>
                    <a:gd name="connsiteY2" fmla="*/ 470693 h 572626"/>
                    <a:gd name="connsiteX3" fmla="*/ 95937 w 1070297"/>
                    <a:gd name="connsiteY3" fmla="*/ 572626 h 572626"/>
                    <a:gd name="connsiteX4" fmla="*/ 359764 w 1070297"/>
                    <a:gd name="connsiteY4" fmla="*/ 569628 h 572626"/>
                    <a:gd name="connsiteX5" fmla="*/ 359764 w 1070297"/>
                    <a:gd name="connsiteY5" fmla="*/ 464697 h 572626"/>
                    <a:gd name="connsiteX6" fmla="*/ 1070297 w 1070297"/>
                    <a:gd name="connsiteY6" fmla="*/ 467695 h 572626"/>
                    <a:gd name="connsiteX7" fmla="*/ 1070297 w 1070297"/>
                    <a:gd name="connsiteY7" fmla="*/ 113927 h 572626"/>
                    <a:gd name="connsiteX8" fmla="*/ 356766 w 1070297"/>
                    <a:gd name="connsiteY8" fmla="*/ 119924 h 572626"/>
                    <a:gd name="connsiteX9" fmla="*/ 365760 w 1070297"/>
                    <a:gd name="connsiteY9" fmla="*/ 8996 h 572626"/>
                    <a:gd name="connsiteX10" fmla="*/ 74998 w 1070297"/>
                    <a:gd name="connsiteY10" fmla="*/ 0 h 572626"/>
                    <a:gd name="connsiteX11" fmla="*/ 77949 w 1070297"/>
                    <a:gd name="connsiteY11" fmla="*/ 116925 h 572626"/>
                    <a:gd name="connsiteX12" fmla="*/ 0 w 1070297"/>
                    <a:gd name="connsiteY12" fmla="*/ 185880 h 572626"/>
                    <a:gd name="connsiteX0" fmla="*/ 0 w 1070297"/>
                    <a:gd name="connsiteY0" fmla="*/ 184911 h 571657"/>
                    <a:gd name="connsiteX1" fmla="*/ 2998 w 1070297"/>
                    <a:gd name="connsiteY1" fmla="*/ 391776 h 571657"/>
                    <a:gd name="connsiteX2" fmla="*/ 92939 w 1070297"/>
                    <a:gd name="connsiteY2" fmla="*/ 469724 h 571657"/>
                    <a:gd name="connsiteX3" fmla="*/ 95937 w 1070297"/>
                    <a:gd name="connsiteY3" fmla="*/ 571657 h 571657"/>
                    <a:gd name="connsiteX4" fmla="*/ 359764 w 1070297"/>
                    <a:gd name="connsiteY4" fmla="*/ 568659 h 571657"/>
                    <a:gd name="connsiteX5" fmla="*/ 359764 w 1070297"/>
                    <a:gd name="connsiteY5" fmla="*/ 463728 h 571657"/>
                    <a:gd name="connsiteX6" fmla="*/ 1070297 w 1070297"/>
                    <a:gd name="connsiteY6" fmla="*/ 466726 h 571657"/>
                    <a:gd name="connsiteX7" fmla="*/ 1070297 w 1070297"/>
                    <a:gd name="connsiteY7" fmla="*/ 112958 h 571657"/>
                    <a:gd name="connsiteX8" fmla="*/ 356766 w 1070297"/>
                    <a:gd name="connsiteY8" fmla="*/ 118955 h 571657"/>
                    <a:gd name="connsiteX9" fmla="*/ 365760 w 1070297"/>
                    <a:gd name="connsiteY9" fmla="*/ 8027 h 571657"/>
                    <a:gd name="connsiteX10" fmla="*/ 74998 w 1070297"/>
                    <a:gd name="connsiteY10" fmla="*/ 0 h 571657"/>
                    <a:gd name="connsiteX11" fmla="*/ 77949 w 1070297"/>
                    <a:gd name="connsiteY11" fmla="*/ 115956 h 571657"/>
                    <a:gd name="connsiteX12" fmla="*/ 0 w 1070297"/>
                    <a:gd name="connsiteY12" fmla="*/ 184911 h 571657"/>
                    <a:gd name="connsiteX0" fmla="*/ 0 w 1070297"/>
                    <a:gd name="connsiteY0" fmla="*/ 183943 h 570689"/>
                    <a:gd name="connsiteX1" fmla="*/ 2998 w 1070297"/>
                    <a:gd name="connsiteY1" fmla="*/ 390808 h 570689"/>
                    <a:gd name="connsiteX2" fmla="*/ 92939 w 1070297"/>
                    <a:gd name="connsiteY2" fmla="*/ 468756 h 570689"/>
                    <a:gd name="connsiteX3" fmla="*/ 95937 w 1070297"/>
                    <a:gd name="connsiteY3" fmla="*/ 570689 h 570689"/>
                    <a:gd name="connsiteX4" fmla="*/ 359764 w 1070297"/>
                    <a:gd name="connsiteY4" fmla="*/ 567691 h 570689"/>
                    <a:gd name="connsiteX5" fmla="*/ 359764 w 1070297"/>
                    <a:gd name="connsiteY5" fmla="*/ 462760 h 570689"/>
                    <a:gd name="connsiteX6" fmla="*/ 1070297 w 1070297"/>
                    <a:gd name="connsiteY6" fmla="*/ 465758 h 570689"/>
                    <a:gd name="connsiteX7" fmla="*/ 1070297 w 1070297"/>
                    <a:gd name="connsiteY7" fmla="*/ 111990 h 570689"/>
                    <a:gd name="connsiteX8" fmla="*/ 356766 w 1070297"/>
                    <a:gd name="connsiteY8" fmla="*/ 117987 h 570689"/>
                    <a:gd name="connsiteX9" fmla="*/ 365760 w 1070297"/>
                    <a:gd name="connsiteY9" fmla="*/ 7059 h 570689"/>
                    <a:gd name="connsiteX10" fmla="*/ 75021 w 1070297"/>
                    <a:gd name="connsiteY10" fmla="*/ 0 h 570689"/>
                    <a:gd name="connsiteX11" fmla="*/ 77949 w 1070297"/>
                    <a:gd name="connsiteY11" fmla="*/ 114988 h 570689"/>
                    <a:gd name="connsiteX12" fmla="*/ 0 w 1070297"/>
                    <a:gd name="connsiteY12" fmla="*/ 183943 h 570689"/>
                    <a:gd name="connsiteX0" fmla="*/ 0 w 1070297"/>
                    <a:gd name="connsiteY0" fmla="*/ 176884 h 563630"/>
                    <a:gd name="connsiteX1" fmla="*/ 2998 w 1070297"/>
                    <a:gd name="connsiteY1" fmla="*/ 383749 h 563630"/>
                    <a:gd name="connsiteX2" fmla="*/ 92939 w 1070297"/>
                    <a:gd name="connsiteY2" fmla="*/ 461697 h 563630"/>
                    <a:gd name="connsiteX3" fmla="*/ 95937 w 1070297"/>
                    <a:gd name="connsiteY3" fmla="*/ 563630 h 563630"/>
                    <a:gd name="connsiteX4" fmla="*/ 359764 w 1070297"/>
                    <a:gd name="connsiteY4" fmla="*/ 560632 h 563630"/>
                    <a:gd name="connsiteX5" fmla="*/ 359764 w 1070297"/>
                    <a:gd name="connsiteY5" fmla="*/ 455701 h 563630"/>
                    <a:gd name="connsiteX6" fmla="*/ 1070297 w 1070297"/>
                    <a:gd name="connsiteY6" fmla="*/ 458699 h 563630"/>
                    <a:gd name="connsiteX7" fmla="*/ 1070297 w 1070297"/>
                    <a:gd name="connsiteY7" fmla="*/ 104931 h 563630"/>
                    <a:gd name="connsiteX8" fmla="*/ 356766 w 1070297"/>
                    <a:gd name="connsiteY8" fmla="*/ 110928 h 563630"/>
                    <a:gd name="connsiteX9" fmla="*/ 365760 w 1070297"/>
                    <a:gd name="connsiteY9" fmla="*/ 0 h 563630"/>
                    <a:gd name="connsiteX10" fmla="*/ 81018 w 1070297"/>
                    <a:gd name="connsiteY10" fmla="*/ 25540 h 563630"/>
                    <a:gd name="connsiteX11" fmla="*/ 77949 w 1070297"/>
                    <a:gd name="connsiteY11" fmla="*/ 107929 h 563630"/>
                    <a:gd name="connsiteX12" fmla="*/ 0 w 1070297"/>
                    <a:gd name="connsiteY12" fmla="*/ 176884 h 563630"/>
                    <a:gd name="connsiteX0" fmla="*/ 0 w 1070297"/>
                    <a:gd name="connsiteY0" fmla="*/ 176884 h 563630"/>
                    <a:gd name="connsiteX1" fmla="*/ 2998 w 1070297"/>
                    <a:gd name="connsiteY1" fmla="*/ 383749 h 563630"/>
                    <a:gd name="connsiteX2" fmla="*/ 92939 w 1070297"/>
                    <a:gd name="connsiteY2" fmla="*/ 461697 h 563630"/>
                    <a:gd name="connsiteX3" fmla="*/ 95937 w 1070297"/>
                    <a:gd name="connsiteY3" fmla="*/ 563630 h 563630"/>
                    <a:gd name="connsiteX4" fmla="*/ 359764 w 1070297"/>
                    <a:gd name="connsiteY4" fmla="*/ 560632 h 563630"/>
                    <a:gd name="connsiteX5" fmla="*/ 359764 w 1070297"/>
                    <a:gd name="connsiteY5" fmla="*/ 455701 h 563630"/>
                    <a:gd name="connsiteX6" fmla="*/ 1070297 w 1070297"/>
                    <a:gd name="connsiteY6" fmla="*/ 458699 h 563630"/>
                    <a:gd name="connsiteX7" fmla="*/ 1070297 w 1070297"/>
                    <a:gd name="connsiteY7" fmla="*/ 104931 h 563630"/>
                    <a:gd name="connsiteX8" fmla="*/ 356766 w 1070297"/>
                    <a:gd name="connsiteY8" fmla="*/ 110928 h 563630"/>
                    <a:gd name="connsiteX9" fmla="*/ 365760 w 1070297"/>
                    <a:gd name="connsiteY9" fmla="*/ 0 h 563630"/>
                    <a:gd name="connsiteX10" fmla="*/ 84017 w 1070297"/>
                    <a:gd name="connsiteY10" fmla="*/ 0 h 563630"/>
                    <a:gd name="connsiteX11" fmla="*/ 77949 w 1070297"/>
                    <a:gd name="connsiteY11" fmla="*/ 107929 h 563630"/>
                    <a:gd name="connsiteX12" fmla="*/ 0 w 1070297"/>
                    <a:gd name="connsiteY12" fmla="*/ 176884 h 56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0297" h="563630">
                      <a:moveTo>
                        <a:pt x="0" y="176884"/>
                      </a:moveTo>
                      <a:cubicBezTo>
                        <a:pt x="999" y="245839"/>
                        <a:pt x="1999" y="314794"/>
                        <a:pt x="2998" y="383749"/>
                      </a:cubicBezTo>
                      <a:lnTo>
                        <a:pt x="92939" y="461697"/>
                      </a:lnTo>
                      <a:cubicBezTo>
                        <a:pt x="93938" y="495675"/>
                        <a:pt x="94938" y="529652"/>
                        <a:pt x="95937" y="563630"/>
                      </a:cubicBezTo>
                      <a:lnTo>
                        <a:pt x="359764" y="560632"/>
                      </a:lnTo>
                      <a:lnTo>
                        <a:pt x="359764" y="455701"/>
                      </a:lnTo>
                      <a:lnTo>
                        <a:pt x="1070297" y="458699"/>
                      </a:lnTo>
                      <a:lnTo>
                        <a:pt x="1070297" y="104931"/>
                      </a:lnTo>
                      <a:lnTo>
                        <a:pt x="356766" y="110928"/>
                      </a:lnTo>
                      <a:lnTo>
                        <a:pt x="365760" y="0"/>
                      </a:lnTo>
                      <a:lnTo>
                        <a:pt x="84017" y="0"/>
                      </a:lnTo>
                      <a:cubicBezTo>
                        <a:pt x="85001" y="38975"/>
                        <a:pt x="76965" y="68954"/>
                        <a:pt x="77949" y="107929"/>
                      </a:cubicBezTo>
                      <a:lnTo>
                        <a:pt x="0" y="176884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2" name="Freihandform 31"/>
                <p:cNvSpPr/>
                <p:nvPr/>
              </p:nvSpPr>
              <p:spPr>
                <a:xfrm>
                  <a:off x="1651916" y="0"/>
                  <a:ext cx="1412966" cy="1408660"/>
                </a:xfrm>
                <a:custGeom>
                  <a:avLst/>
                  <a:gdLst>
                    <a:gd name="connsiteX0" fmla="*/ 134185 w 1414795"/>
                    <a:gd name="connsiteY0" fmla="*/ 1438549 h 1470352"/>
                    <a:gd name="connsiteX1" fmla="*/ 14264 w 1414795"/>
                    <a:gd name="connsiteY1" fmla="*/ 1222691 h 1470352"/>
                    <a:gd name="connsiteX2" fmla="*/ 68229 w 1414795"/>
                    <a:gd name="connsiteY2" fmla="*/ 868923 h 1470352"/>
                    <a:gd name="connsiteX3" fmla="*/ 601878 w 1414795"/>
                    <a:gd name="connsiteY3" fmla="*/ 701033 h 1470352"/>
                    <a:gd name="connsiteX4" fmla="*/ 1231465 w 1414795"/>
                    <a:gd name="connsiteY4" fmla="*/ 518153 h 1470352"/>
                    <a:gd name="connsiteX5" fmla="*/ 1414345 w 1414795"/>
                    <a:gd name="connsiteY5" fmla="*/ 230342 h 1470352"/>
                    <a:gd name="connsiteX6" fmla="*/ 1195489 w 1414795"/>
                    <a:gd name="connsiteY6" fmla="*/ 17482 h 1470352"/>
                    <a:gd name="connsiteX7" fmla="*/ 733792 w 1414795"/>
                    <a:gd name="connsiteY7" fmla="*/ 47462 h 1470352"/>
                    <a:gd name="connsiteX8" fmla="*/ 466967 w 1414795"/>
                    <a:gd name="connsiteY8" fmla="*/ 326279 h 1470352"/>
                    <a:gd name="connsiteX9" fmla="*/ 401010 w 1414795"/>
                    <a:gd name="connsiteY9" fmla="*/ 934880 h 1470352"/>
                    <a:gd name="connsiteX10" fmla="*/ 398012 w 1414795"/>
                    <a:gd name="connsiteY10" fmla="*/ 1345610 h 1470352"/>
                    <a:gd name="connsiteX11" fmla="*/ 227124 w 1414795"/>
                    <a:gd name="connsiteY11" fmla="*/ 1462533 h 1470352"/>
                    <a:gd name="connsiteX12" fmla="*/ 134185 w 1414795"/>
                    <a:gd name="connsiteY12" fmla="*/ 1438549 h 1470352"/>
                    <a:gd name="connsiteX0" fmla="*/ 134185 w 1414795"/>
                    <a:gd name="connsiteY0" fmla="*/ 1438549 h 1452601"/>
                    <a:gd name="connsiteX1" fmla="*/ 14264 w 1414795"/>
                    <a:gd name="connsiteY1" fmla="*/ 1222691 h 1452601"/>
                    <a:gd name="connsiteX2" fmla="*/ 68229 w 1414795"/>
                    <a:gd name="connsiteY2" fmla="*/ 868923 h 1452601"/>
                    <a:gd name="connsiteX3" fmla="*/ 601878 w 1414795"/>
                    <a:gd name="connsiteY3" fmla="*/ 701033 h 1452601"/>
                    <a:gd name="connsiteX4" fmla="*/ 1231465 w 1414795"/>
                    <a:gd name="connsiteY4" fmla="*/ 518153 h 1452601"/>
                    <a:gd name="connsiteX5" fmla="*/ 1414345 w 1414795"/>
                    <a:gd name="connsiteY5" fmla="*/ 230342 h 1452601"/>
                    <a:gd name="connsiteX6" fmla="*/ 1195489 w 1414795"/>
                    <a:gd name="connsiteY6" fmla="*/ 17482 h 1452601"/>
                    <a:gd name="connsiteX7" fmla="*/ 733792 w 1414795"/>
                    <a:gd name="connsiteY7" fmla="*/ 47462 h 1452601"/>
                    <a:gd name="connsiteX8" fmla="*/ 466967 w 1414795"/>
                    <a:gd name="connsiteY8" fmla="*/ 326279 h 1452601"/>
                    <a:gd name="connsiteX9" fmla="*/ 401010 w 1414795"/>
                    <a:gd name="connsiteY9" fmla="*/ 934880 h 1452601"/>
                    <a:gd name="connsiteX10" fmla="*/ 398012 w 1414795"/>
                    <a:gd name="connsiteY10" fmla="*/ 1345610 h 1452601"/>
                    <a:gd name="connsiteX11" fmla="*/ 275096 w 1414795"/>
                    <a:gd name="connsiteY11" fmla="*/ 1425101 h 1452601"/>
                    <a:gd name="connsiteX12" fmla="*/ 134185 w 1414795"/>
                    <a:gd name="connsiteY12" fmla="*/ 1438549 h 1452601"/>
                    <a:gd name="connsiteX0" fmla="*/ 105375 w 1412966"/>
                    <a:gd name="connsiteY0" fmla="*/ 1387923 h 1427182"/>
                    <a:gd name="connsiteX1" fmla="*/ 12435 w 1412966"/>
                    <a:gd name="connsiteY1" fmla="*/ 1222691 h 1427182"/>
                    <a:gd name="connsiteX2" fmla="*/ 66400 w 1412966"/>
                    <a:gd name="connsiteY2" fmla="*/ 868923 h 1427182"/>
                    <a:gd name="connsiteX3" fmla="*/ 600049 w 1412966"/>
                    <a:gd name="connsiteY3" fmla="*/ 701033 h 1427182"/>
                    <a:gd name="connsiteX4" fmla="*/ 1229636 w 1412966"/>
                    <a:gd name="connsiteY4" fmla="*/ 518153 h 1427182"/>
                    <a:gd name="connsiteX5" fmla="*/ 1412516 w 1412966"/>
                    <a:gd name="connsiteY5" fmla="*/ 230342 h 1427182"/>
                    <a:gd name="connsiteX6" fmla="*/ 1193660 w 1412966"/>
                    <a:gd name="connsiteY6" fmla="*/ 17482 h 1427182"/>
                    <a:gd name="connsiteX7" fmla="*/ 731963 w 1412966"/>
                    <a:gd name="connsiteY7" fmla="*/ 47462 h 1427182"/>
                    <a:gd name="connsiteX8" fmla="*/ 465138 w 1412966"/>
                    <a:gd name="connsiteY8" fmla="*/ 326279 h 1427182"/>
                    <a:gd name="connsiteX9" fmla="*/ 399181 w 1412966"/>
                    <a:gd name="connsiteY9" fmla="*/ 934880 h 1427182"/>
                    <a:gd name="connsiteX10" fmla="*/ 396183 w 1412966"/>
                    <a:gd name="connsiteY10" fmla="*/ 1345610 h 1427182"/>
                    <a:gd name="connsiteX11" fmla="*/ 273267 w 1412966"/>
                    <a:gd name="connsiteY11" fmla="*/ 1425101 h 1427182"/>
                    <a:gd name="connsiteX12" fmla="*/ 105375 w 1412966"/>
                    <a:gd name="connsiteY12" fmla="*/ 1387923 h 1427182"/>
                    <a:gd name="connsiteX0" fmla="*/ 105375 w 1412966"/>
                    <a:gd name="connsiteY0" fmla="*/ 1387923 h 1401319"/>
                    <a:gd name="connsiteX1" fmla="*/ 12435 w 1412966"/>
                    <a:gd name="connsiteY1" fmla="*/ 1222691 h 1401319"/>
                    <a:gd name="connsiteX2" fmla="*/ 66400 w 1412966"/>
                    <a:gd name="connsiteY2" fmla="*/ 868923 h 1401319"/>
                    <a:gd name="connsiteX3" fmla="*/ 600049 w 1412966"/>
                    <a:gd name="connsiteY3" fmla="*/ 701033 h 1401319"/>
                    <a:gd name="connsiteX4" fmla="*/ 1229636 w 1412966"/>
                    <a:gd name="connsiteY4" fmla="*/ 518153 h 1401319"/>
                    <a:gd name="connsiteX5" fmla="*/ 1412516 w 1412966"/>
                    <a:gd name="connsiteY5" fmla="*/ 230342 h 1401319"/>
                    <a:gd name="connsiteX6" fmla="*/ 1193660 w 1412966"/>
                    <a:gd name="connsiteY6" fmla="*/ 17482 h 1401319"/>
                    <a:gd name="connsiteX7" fmla="*/ 731963 w 1412966"/>
                    <a:gd name="connsiteY7" fmla="*/ 47462 h 1401319"/>
                    <a:gd name="connsiteX8" fmla="*/ 465138 w 1412966"/>
                    <a:gd name="connsiteY8" fmla="*/ 326279 h 1401319"/>
                    <a:gd name="connsiteX9" fmla="*/ 399181 w 1412966"/>
                    <a:gd name="connsiteY9" fmla="*/ 934880 h 1401319"/>
                    <a:gd name="connsiteX10" fmla="*/ 396183 w 1412966"/>
                    <a:gd name="connsiteY10" fmla="*/ 1345610 h 1401319"/>
                    <a:gd name="connsiteX11" fmla="*/ 297270 w 1412966"/>
                    <a:gd name="connsiteY11" fmla="*/ 1386454 h 1401319"/>
                    <a:gd name="connsiteX12" fmla="*/ 105375 w 1412966"/>
                    <a:gd name="connsiteY12" fmla="*/ 1387923 h 1401319"/>
                    <a:gd name="connsiteX0" fmla="*/ 105375 w 1412966"/>
                    <a:gd name="connsiteY0" fmla="*/ 1387923 h 1408660"/>
                    <a:gd name="connsiteX1" fmla="*/ 12435 w 1412966"/>
                    <a:gd name="connsiteY1" fmla="*/ 1222691 h 1408660"/>
                    <a:gd name="connsiteX2" fmla="*/ 66400 w 1412966"/>
                    <a:gd name="connsiteY2" fmla="*/ 868923 h 1408660"/>
                    <a:gd name="connsiteX3" fmla="*/ 600049 w 1412966"/>
                    <a:gd name="connsiteY3" fmla="*/ 701033 h 1408660"/>
                    <a:gd name="connsiteX4" fmla="*/ 1229636 w 1412966"/>
                    <a:gd name="connsiteY4" fmla="*/ 518153 h 1408660"/>
                    <a:gd name="connsiteX5" fmla="*/ 1412516 w 1412966"/>
                    <a:gd name="connsiteY5" fmla="*/ 230342 h 1408660"/>
                    <a:gd name="connsiteX6" fmla="*/ 1193660 w 1412966"/>
                    <a:gd name="connsiteY6" fmla="*/ 17482 h 1408660"/>
                    <a:gd name="connsiteX7" fmla="*/ 731963 w 1412966"/>
                    <a:gd name="connsiteY7" fmla="*/ 47462 h 1408660"/>
                    <a:gd name="connsiteX8" fmla="*/ 465138 w 1412966"/>
                    <a:gd name="connsiteY8" fmla="*/ 326279 h 1408660"/>
                    <a:gd name="connsiteX9" fmla="*/ 399181 w 1412966"/>
                    <a:gd name="connsiteY9" fmla="*/ 934880 h 1408660"/>
                    <a:gd name="connsiteX10" fmla="*/ 396209 w 1412966"/>
                    <a:gd name="connsiteY10" fmla="*/ 1208140 h 1408660"/>
                    <a:gd name="connsiteX11" fmla="*/ 297270 w 1412966"/>
                    <a:gd name="connsiteY11" fmla="*/ 1386454 h 1408660"/>
                    <a:gd name="connsiteX12" fmla="*/ 105375 w 1412966"/>
                    <a:gd name="connsiteY12" fmla="*/ 1387923 h 1408660"/>
                    <a:gd name="connsiteX0" fmla="*/ 105375 w 1412966"/>
                    <a:gd name="connsiteY0" fmla="*/ 1387923 h 1408660"/>
                    <a:gd name="connsiteX1" fmla="*/ 12435 w 1412966"/>
                    <a:gd name="connsiteY1" fmla="*/ 1222691 h 1408660"/>
                    <a:gd name="connsiteX2" fmla="*/ 66400 w 1412966"/>
                    <a:gd name="connsiteY2" fmla="*/ 868923 h 1408660"/>
                    <a:gd name="connsiteX3" fmla="*/ 600049 w 1412966"/>
                    <a:gd name="connsiteY3" fmla="*/ 701033 h 1408660"/>
                    <a:gd name="connsiteX4" fmla="*/ 1229636 w 1412966"/>
                    <a:gd name="connsiteY4" fmla="*/ 518153 h 1408660"/>
                    <a:gd name="connsiteX5" fmla="*/ 1412516 w 1412966"/>
                    <a:gd name="connsiteY5" fmla="*/ 230342 h 1408660"/>
                    <a:gd name="connsiteX6" fmla="*/ 1193660 w 1412966"/>
                    <a:gd name="connsiteY6" fmla="*/ 17482 h 1408660"/>
                    <a:gd name="connsiteX7" fmla="*/ 731963 w 1412966"/>
                    <a:gd name="connsiteY7" fmla="*/ 47462 h 1408660"/>
                    <a:gd name="connsiteX8" fmla="*/ 465138 w 1412966"/>
                    <a:gd name="connsiteY8" fmla="*/ 326279 h 1408660"/>
                    <a:gd name="connsiteX9" fmla="*/ 399181 w 1412966"/>
                    <a:gd name="connsiteY9" fmla="*/ 934880 h 1408660"/>
                    <a:gd name="connsiteX10" fmla="*/ 396209 w 1412966"/>
                    <a:gd name="connsiteY10" fmla="*/ 1208140 h 1408660"/>
                    <a:gd name="connsiteX11" fmla="*/ 297270 w 1412966"/>
                    <a:gd name="connsiteY11" fmla="*/ 1386454 h 1408660"/>
                    <a:gd name="connsiteX12" fmla="*/ 105375 w 1412966"/>
                    <a:gd name="connsiteY12" fmla="*/ 1387923 h 1408660"/>
                    <a:gd name="connsiteX0" fmla="*/ 105375 w 1412966"/>
                    <a:gd name="connsiteY0" fmla="*/ 1387923 h 1408660"/>
                    <a:gd name="connsiteX1" fmla="*/ 12435 w 1412966"/>
                    <a:gd name="connsiteY1" fmla="*/ 1222691 h 1408660"/>
                    <a:gd name="connsiteX2" fmla="*/ 66400 w 1412966"/>
                    <a:gd name="connsiteY2" fmla="*/ 868923 h 1408660"/>
                    <a:gd name="connsiteX3" fmla="*/ 600049 w 1412966"/>
                    <a:gd name="connsiteY3" fmla="*/ 701033 h 1408660"/>
                    <a:gd name="connsiteX4" fmla="*/ 1229636 w 1412966"/>
                    <a:gd name="connsiteY4" fmla="*/ 518153 h 1408660"/>
                    <a:gd name="connsiteX5" fmla="*/ 1412516 w 1412966"/>
                    <a:gd name="connsiteY5" fmla="*/ 230342 h 1408660"/>
                    <a:gd name="connsiteX6" fmla="*/ 1193660 w 1412966"/>
                    <a:gd name="connsiteY6" fmla="*/ 17482 h 1408660"/>
                    <a:gd name="connsiteX7" fmla="*/ 731963 w 1412966"/>
                    <a:gd name="connsiteY7" fmla="*/ 47462 h 1408660"/>
                    <a:gd name="connsiteX8" fmla="*/ 465138 w 1412966"/>
                    <a:gd name="connsiteY8" fmla="*/ 326279 h 1408660"/>
                    <a:gd name="connsiteX9" fmla="*/ 399181 w 1412966"/>
                    <a:gd name="connsiteY9" fmla="*/ 934880 h 1408660"/>
                    <a:gd name="connsiteX10" fmla="*/ 396209 w 1412966"/>
                    <a:gd name="connsiteY10" fmla="*/ 1208140 h 1408660"/>
                    <a:gd name="connsiteX11" fmla="*/ 297270 w 1412966"/>
                    <a:gd name="connsiteY11" fmla="*/ 1386454 h 1408660"/>
                    <a:gd name="connsiteX12" fmla="*/ 105375 w 1412966"/>
                    <a:gd name="connsiteY12" fmla="*/ 1387923 h 140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966" h="1408660">
                      <a:moveTo>
                        <a:pt x="105375" y="1387923"/>
                      </a:moveTo>
                      <a:cubicBezTo>
                        <a:pt x="57903" y="1360629"/>
                        <a:pt x="18931" y="1309191"/>
                        <a:pt x="12435" y="1222691"/>
                      </a:cubicBezTo>
                      <a:cubicBezTo>
                        <a:pt x="5939" y="1136191"/>
                        <a:pt x="-31536" y="955866"/>
                        <a:pt x="66400" y="868923"/>
                      </a:cubicBezTo>
                      <a:cubicBezTo>
                        <a:pt x="164336" y="781980"/>
                        <a:pt x="406176" y="759495"/>
                        <a:pt x="600049" y="701033"/>
                      </a:cubicBezTo>
                      <a:cubicBezTo>
                        <a:pt x="793922" y="642571"/>
                        <a:pt x="1094225" y="596601"/>
                        <a:pt x="1229636" y="518153"/>
                      </a:cubicBezTo>
                      <a:cubicBezTo>
                        <a:pt x="1365047" y="439705"/>
                        <a:pt x="1418512" y="313787"/>
                        <a:pt x="1412516" y="230342"/>
                      </a:cubicBezTo>
                      <a:cubicBezTo>
                        <a:pt x="1406520" y="146897"/>
                        <a:pt x="1307086" y="47962"/>
                        <a:pt x="1193660" y="17482"/>
                      </a:cubicBezTo>
                      <a:cubicBezTo>
                        <a:pt x="1080234" y="-12998"/>
                        <a:pt x="853383" y="-4004"/>
                        <a:pt x="731963" y="47462"/>
                      </a:cubicBezTo>
                      <a:cubicBezTo>
                        <a:pt x="610543" y="98928"/>
                        <a:pt x="520602" y="178376"/>
                        <a:pt x="465138" y="326279"/>
                      </a:cubicBezTo>
                      <a:cubicBezTo>
                        <a:pt x="409674" y="474182"/>
                        <a:pt x="410669" y="787903"/>
                        <a:pt x="399181" y="934880"/>
                      </a:cubicBezTo>
                      <a:cubicBezTo>
                        <a:pt x="387693" y="1081857"/>
                        <a:pt x="401232" y="1123379"/>
                        <a:pt x="396209" y="1208140"/>
                      </a:cubicBezTo>
                      <a:cubicBezTo>
                        <a:pt x="391237" y="1326279"/>
                        <a:pt x="345742" y="1356490"/>
                        <a:pt x="297270" y="1386454"/>
                      </a:cubicBezTo>
                      <a:cubicBezTo>
                        <a:pt x="248798" y="1416418"/>
                        <a:pt x="152848" y="1415217"/>
                        <a:pt x="105375" y="1387923"/>
                      </a:cubicBezTo>
                      <a:close/>
                    </a:path>
                  </a:pathLst>
                </a:cu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7" name="Ellipse 16"/>
              <p:cNvSpPr/>
              <p:nvPr/>
            </p:nvSpPr>
            <p:spPr>
              <a:xfrm>
                <a:off x="793531" y="1334814"/>
                <a:ext cx="80000" cy="8951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  <p:sp>
          <p:nvSpPr>
            <p:cNvPr id="12" name="Parallelogramm 11"/>
            <p:cNvSpPr/>
            <p:nvPr/>
          </p:nvSpPr>
          <p:spPr>
            <a:xfrm>
              <a:off x="2837793" y="0"/>
              <a:ext cx="2296160" cy="851535"/>
            </a:xfrm>
            <a:prstGeom prst="parallelogram">
              <a:avLst>
                <a:gd name="adj" fmla="val 1697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701159" y="399393"/>
              <a:ext cx="443747" cy="364924"/>
            </a:xfrm>
            <a:custGeom>
              <a:avLst/>
              <a:gdLst>
                <a:gd name="connsiteX0" fmla="*/ 0 w 443747"/>
                <a:gd name="connsiteY0" fmla="*/ 364924 h 364924"/>
                <a:gd name="connsiteX1" fmla="*/ 310055 w 443747"/>
                <a:gd name="connsiteY1" fmla="*/ 275586 h 364924"/>
                <a:gd name="connsiteX2" fmla="*/ 436179 w 443747"/>
                <a:gd name="connsiteY2" fmla="*/ 165228 h 364924"/>
                <a:gd name="connsiteX3" fmla="*/ 425669 w 443747"/>
                <a:gd name="connsiteY3" fmla="*/ 18083 h 364924"/>
                <a:gd name="connsiteX4" fmla="*/ 394138 w 443747"/>
                <a:gd name="connsiteY4" fmla="*/ 7573 h 36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47" h="364924">
                  <a:moveTo>
                    <a:pt x="0" y="364924"/>
                  </a:moveTo>
                  <a:cubicBezTo>
                    <a:pt x="118679" y="336896"/>
                    <a:pt x="237359" y="308869"/>
                    <a:pt x="310055" y="275586"/>
                  </a:cubicBezTo>
                  <a:cubicBezTo>
                    <a:pt x="382751" y="242303"/>
                    <a:pt x="416910" y="208145"/>
                    <a:pt x="436179" y="165228"/>
                  </a:cubicBezTo>
                  <a:cubicBezTo>
                    <a:pt x="455448" y="122311"/>
                    <a:pt x="432676" y="44359"/>
                    <a:pt x="425669" y="18083"/>
                  </a:cubicBezTo>
                  <a:cubicBezTo>
                    <a:pt x="418662" y="-8193"/>
                    <a:pt x="406400" y="-310"/>
                    <a:pt x="394138" y="7573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Textfeld 2"/>
            <p:cNvSpPr txBox="1">
              <a:spLocks noChangeArrowheads="1"/>
            </p:cNvSpPr>
            <p:nvPr/>
          </p:nvSpPr>
          <p:spPr bwMode="auto">
            <a:xfrm>
              <a:off x="3305504" y="225973"/>
              <a:ext cx="1712595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ts val="1150"/>
                </a:lnSpc>
                <a:spcAft>
                  <a:spcPts val="1200"/>
                </a:spcAft>
              </a:pPr>
              <a:r>
                <a:rPr lang="en-GB" sz="2400" b="1" i="1">
                  <a:effectLst/>
                  <a:latin typeface="Arial"/>
                  <a:ea typeface="Calibri"/>
                  <a:cs typeface="Times New Roman"/>
                </a:rPr>
                <a:t>EtO-CAP</a:t>
              </a:r>
              <a:endParaRPr lang="de-DE" sz="100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884677" y="1989706"/>
            <a:ext cx="1145616" cy="1696721"/>
            <a:chOff x="0" y="420776"/>
            <a:chExt cx="1145934" cy="1697313"/>
          </a:xfrm>
        </p:grpSpPr>
        <p:grpSp>
          <p:nvGrpSpPr>
            <p:cNvPr id="92" name="Gruppieren 91"/>
            <p:cNvGrpSpPr/>
            <p:nvPr/>
          </p:nvGrpSpPr>
          <p:grpSpPr>
            <a:xfrm>
              <a:off x="0" y="420776"/>
              <a:ext cx="1145934" cy="1697313"/>
              <a:chOff x="0" y="420776"/>
              <a:chExt cx="1145934" cy="1697313"/>
            </a:xfrm>
          </p:grpSpPr>
          <p:sp>
            <p:nvSpPr>
              <p:cNvPr id="102" name="Freihandform 101"/>
              <p:cNvSpPr/>
              <p:nvPr/>
            </p:nvSpPr>
            <p:spPr>
              <a:xfrm flipV="1">
                <a:off x="0" y="1551034"/>
                <a:ext cx="1065530" cy="567055"/>
              </a:xfrm>
              <a:custGeom>
                <a:avLst/>
                <a:gdLst>
                  <a:gd name="connsiteX0" fmla="*/ 0 w 1065749"/>
                  <a:gd name="connsiteY0" fmla="*/ 6306 h 567558"/>
                  <a:gd name="connsiteX1" fmla="*/ 176574 w 1065749"/>
                  <a:gd name="connsiteY1" fmla="*/ 0 h 567558"/>
                  <a:gd name="connsiteX2" fmla="*/ 176574 w 1065749"/>
                  <a:gd name="connsiteY2" fmla="*/ 182880 h 567558"/>
                  <a:gd name="connsiteX3" fmla="*/ 1065749 w 1065749"/>
                  <a:gd name="connsiteY3" fmla="*/ 182880 h 567558"/>
                  <a:gd name="connsiteX4" fmla="*/ 1065749 w 1065749"/>
                  <a:gd name="connsiteY4" fmla="*/ 561252 h 567558"/>
                  <a:gd name="connsiteX5" fmla="*/ 983768 w 1065749"/>
                  <a:gd name="connsiteY5" fmla="*/ 567558 h 567558"/>
                  <a:gd name="connsiteX6" fmla="*/ 769357 w 1065749"/>
                  <a:gd name="connsiteY6" fmla="*/ 365760 h 567558"/>
                  <a:gd name="connsiteX7" fmla="*/ 346841 w 1065749"/>
                  <a:gd name="connsiteY7" fmla="*/ 372066 h 567558"/>
                  <a:gd name="connsiteX8" fmla="*/ 353148 w 1065749"/>
                  <a:gd name="connsiteY8" fmla="*/ 567558 h 567558"/>
                  <a:gd name="connsiteX9" fmla="*/ 176574 w 1065749"/>
                  <a:gd name="connsiteY9" fmla="*/ 561252 h 567558"/>
                  <a:gd name="connsiteX10" fmla="*/ 176574 w 1065749"/>
                  <a:gd name="connsiteY10" fmla="*/ 378372 h 567558"/>
                  <a:gd name="connsiteX11" fmla="*/ 0 w 1065749"/>
                  <a:gd name="connsiteY11" fmla="*/ 378372 h 567558"/>
                  <a:gd name="connsiteX12" fmla="*/ 0 w 1065749"/>
                  <a:gd name="connsiteY12" fmla="*/ 6306 h 56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5749" h="567558">
                    <a:moveTo>
                      <a:pt x="0" y="6306"/>
                    </a:moveTo>
                    <a:lnTo>
                      <a:pt x="176574" y="0"/>
                    </a:lnTo>
                    <a:lnTo>
                      <a:pt x="176574" y="182880"/>
                    </a:lnTo>
                    <a:lnTo>
                      <a:pt x="1065749" y="182880"/>
                    </a:lnTo>
                    <a:lnTo>
                      <a:pt x="1065749" y="561252"/>
                    </a:lnTo>
                    <a:lnTo>
                      <a:pt x="983768" y="567558"/>
                    </a:lnTo>
                    <a:lnTo>
                      <a:pt x="769357" y="365760"/>
                    </a:lnTo>
                    <a:lnTo>
                      <a:pt x="346841" y="372066"/>
                    </a:lnTo>
                    <a:lnTo>
                      <a:pt x="353148" y="567558"/>
                    </a:lnTo>
                    <a:lnTo>
                      <a:pt x="176574" y="561252"/>
                    </a:lnTo>
                    <a:lnTo>
                      <a:pt x="176574" y="378372"/>
                    </a:lnTo>
                    <a:lnTo>
                      <a:pt x="0" y="378372"/>
                    </a:lnTo>
                    <a:lnTo>
                      <a:pt x="0" y="630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03" name="Freihandform 102"/>
              <p:cNvSpPr/>
              <p:nvPr/>
            </p:nvSpPr>
            <p:spPr>
              <a:xfrm>
                <a:off x="14990" y="420776"/>
                <a:ext cx="1065530" cy="567055"/>
              </a:xfrm>
              <a:custGeom>
                <a:avLst/>
                <a:gdLst>
                  <a:gd name="connsiteX0" fmla="*/ 0 w 1065749"/>
                  <a:gd name="connsiteY0" fmla="*/ 6306 h 567558"/>
                  <a:gd name="connsiteX1" fmla="*/ 176574 w 1065749"/>
                  <a:gd name="connsiteY1" fmla="*/ 0 h 567558"/>
                  <a:gd name="connsiteX2" fmla="*/ 176574 w 1065749"/>
                  <a:gd name="connsiteY2" fmla="*/ 182880 h 567558"/>
                  <a:gd name="connsiteX3" fmla="*/ 1065749 w 1065749"/>
                  <a:gd name="connsiteY3" fmla="*/ 182880 h 567558"/>
                  <a:gd name="connsiteX4" fmla="*/ 1065749 w 1065749"/>
                  <a:gd name="connsiteY4" fmla="*/ 561252 h 567558"/>
                  <a:gd name="connsiteX5" fmla="*/ 983768 w 1065749"/>
                  <a:gd name="connsiteY5" fmla="*/ 567558 h 567558"/>
                  <a:gd name="connsiteX6" fmla="*/ 769357 w 1065749"/>
                  <a:gd name="connsiteY6" fmla="*/ 365760 h 567558"/>
                  <a:gd name="connsiteX7" fmla="*/ 346841 w 1065749"/>
                  <a:gd name="connsiteY7" fmla="*/ 372066 h 567558"/>
                  <a:gd name="connsiteX8" fmla="*/ 353148 w 1065749"/>
                  <a:gd name="connsiteY8" fmla="*/ 567558 h 567558"/>
                  <a:gd name="connsiteX9" fmla="*/ 176574 w 1065749"/>
                  <a:gd name="connsiteY9" fmla="*/ 561252 h 567558"/>
                  <a:gd name="connsiteX10" fmla="*/ 176574 w 1065749"/>
                  <a:gd name="connsiteY10" fmla="*/ 378372 h 567558"/>
                  <a:gd name="connsiteX11" fmla="*/ 0 w 1065749"/>
                  <a:gd name="connsiteY11" fmla="*/ 378372 h 567558"/>
                  <a:gd name="connsiteX12" fmla="*/ 0 w 1065749"/>
                  <a:gd name="connsiteY12" fmla="*/ 6306 h 56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5749" h="567558">
                    <a:moveTo>
                      <a:pt x="0" y="6306"/>
                    </a:moveTo>
                    <a:lnTo>
                      <a:pt x="176574" y="0"/>
                    </a:lnTo>
                    <a:lnTo>
                      <a:pt x="176574" y="182880"/>
                    </a:lnTo>
                    <a:lnTo>
                      <a:pt x="1065749" y="182880"/>
                    </a:lnTo>
                    <a:lnTo>
                      <a:pt x="1065749" y="561252"/>
                    </a:lnTo>
                    <a:lnTo>
                      <a:pt x="983768" y="567558"/>
                    </a:lnTo>
                    <a:lnTo>
                      <a:pt x="769357" y="365760"/>
                    </a:lnTo>
                    <a:lnTo>
                      <a:pt x="346841" y="372066"/>
                    </a:lnTo>
                    <a:lnTo>
                      <a:pt x="353148" y="567558"/>
                    </a:lnTo>
                    <a:lnTo>
                      <a:pt x="176574" y="561252"/>
                    </a:lnTo>
                    <a:lnTo>
                      <a:pt x="176574" y="378372"/>
                    </a:lnTo>
                    <a:lnTo>
                      <a:pt x="0" y="378372"/>
                    </a:lnTo>
                    <a:lnTo>
                      <a:pt x="0" y="630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04" name="Rechteck 103"/>
              <p:cNvSpPr/>
              <p:nvPr/>
            </p:nvSpPr>
            <p:spPr>
              <a:xfrm>
                <a:off x="188876" y="1077345"/>
                <a:ext cx="163830" cy="37782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05" name="Freihandform 104"/>
              <p:cNvSpPr/>
              <p:nvPr/>
            </p:nvSpPr>
            <p:spPr>
              <a:xfrm>
                <a:off x="691887" y="882473"/>
                <a:ext cx="454047" cy="763051"/>
              </a:xfrm>
              <a:custGeom>
                <a:avLst/>
                <a:gdLst>
                  <a:gd name="connsiteX0" fmla="*/ 6306 w 466659"/>
                  <a:gd name="connsiteY0" fmla="*/ 0 h 763051"/>
                  <a:gd name="connsiteX1" fmla="*/ 100899 w 466659"/>
                  <a:gd name="connsiteY1" fmla="*/ 6306 h 763051"/>
                  <a:gd name="connsiteX2" fmla="*/ 277473 w 466659"/>
                  <a:gd name="connsiteY2" fmla="*/ 201799 h 763051"/>
                  <a:gd name="connsiteX3" fmla="*/ 454047 w 466659"/>
                  <a:gd name="connsiteY3" fmla="*/ 208105 h 763051"/>
                  <a:gd name="connsiteX4" fmla="*/ 466659 w 466659"/>
                  <a:gd name="connsiteY4" fmla="*/ 567559 h 763051"/>
                  <a:gd name="connsiteX5" fmla="*/ 277473 w 466659"/>
                  <a:gd name="connsiteY5" fmla="*/ 567559 h 763051"/>
                  <a:gd name="connsiteX6" fmla="*/ 107206 w 466659"/>
                  <a:gd name="connsiteY6" fmla="*/ 763051 h 763051"/>
                  <a:gd name="connsiteX7" fmla="*/ 12613 w 466659"/>
                  <a:gd name="connsiteY7" fmla="*/ 763051 h 763051"/>
                  <a:gd name="connsiteX8" fmla="*/ 12613 w 466659"/>
                  <a:gd name="connsiteY8" fmla="*/ 548640 h 763051"/>
                  <a:gd name="connsiteX9" fmla="*/ 170268 w 466659"/>
                  <a:gd name="connsiteY9" fmla="*/ 542334 h 763051"/>
                  <a:gd name="connsiteX10" fmla="*/ 170268 w 466659"/>
                  <a:gd name="connsiteY10" fmla="*/ 258555 h 763051"/>
                  <a:gd name="connsiteX11" fmla="*/ 0 w 466659"/>
                  <a:gd name="connsiteY11" fmla="*/ 258555 h 763051"/>
                  <a:gd name="connsiteX12" fmla="*/ 6306 w 466659"/>
                  <a:gd name="connsiteY12" fmla="*/ 0 h 763051"/>
                  <a:gd name="connsiteX0" fmla="*/ 6306 w 454047"/>
                  <a:gd name="connsiteY0" fmla="*/ 0 h 763051"/>
                  <a:gd name="connsiteX1" fmla="*/ 100899 w 454047"/>
                  <a:gd name="connsiteY1" fmla="*/ 6306 h 763051"/>
                  <a:gd name="connsiteX2" fmla="*/ 277473 w 454047"/>
                  <a:gd name="connsiteY2" fmla="*/ 201799 h 763051"/>
                  <a:gd name="connsiteX3" fmla="*/ 454047 w 454047"/>
                  <a:gd name="connsiteY3" fmla="*/ 208105 h 763051"/>
                  <a:gd name="connsiteX4" fmla="*/ 451483 w 454047"/>
                  <a:gd name="connsiteY4" fmla="*/ 573009 h 763051"/>
                  <a:gd name="connsiteX5" fmla="*/ 277473 w 454047"/>
                  <a:gd name="connsiteY5" fmla="*/ 567559 h 763051"/>
                  <a:gd name="connsiteX6" fmla="*/ 107206 w 454047"/>
                  <a:gd name="connsiteY6" fmla="*/ 763051 h 763051"/>
                  <a:gd name="connsiteX7" fmla="*/ 12613 w 454047"/>
                  <a:gd name="connsiteY7" fmla="*/ 763051 h 763051"/>
                  <a:gd name="connsiteX8" fmla="*/ 12613 w 454047"/>
                  <a:gd name="connsiteY8" fmla="*/ 548640 h 763051"/>
                  <a:gd name="connsiteX9" fmla="*/ 170268 w 454047"/>
                  <a:gd name="connsiteY9" fmla="*/ 542334 h 763051"/>
                  <a:gd name="connsiteX10" fmla="*/ 170268 w 454047"/>
                  <a:gd name="connsiteY10" fmla="*/ 258555 h 763051"/>
                  <a:gd name="connsiteX11" fmla="*/ 0 w 454047"/>
                  <a:gd name="connsiteY11" fmla="*/ 258555 h 763051"/>
                  <a:gd name="connsiteX12" fmla="*/ 6306 w 454047"/>
                  <a:gd name="connsiteY12" fmla="*/ 0 h 76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4047" h="763051">
                    <a:moveTo>
                      <a:pt x="6306" y="0"/>
                    </a:moveTo>
                    <a:lnTo>
                      <a:pt x="100899" y="6306"/>
                    </a:lnTo>
                    <a:lnTo>
                      <a:pt x="277473" y="201799"/>
                    </a:lnTo>
                    <a:lnTo>
                      <a:pt x="454047" y="208105"/>
                    </a:lnTo>
                    <a:cubicBezTo>
                      <a:pt x="453192" y="329740"/>
                      <a:pt x="452338" y="451374"/>
                      <a:pt x="451483" y="573009"/>
                    </a:cubicBezTo>
                    <a:lnTo>
                      <a:pt x="277473" y="567559"/>
                    </a:lnTo>
                    <a:lnTo>
                      <a:pt x="107206" y="763051"/>
                    </a:lnTo>
                    <a:lnTo>
                      <a:pt x="12613" y="763051"/>
                    </a:lnTo>
                    <a:lnTo>
                      <a:pt x="12613" y="548640"/>
                    </a:lnTo>
                    <a:lnTo>
                      <a:pt x="170268" y="542334"/>
                    </a:lnTo>
                    <a:lnTo>
                      <a:pt x="170268" y="258555"/>
                    </a:lnTo>
                    <a:lnTo>
                      <a:pt x="0" y="258555"/>
                    </a:lnTo>
                    <a:lnTo>
                      <a:pt x="6306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06" name="Abgerundetes Rechteck 105"/>
              <p:cNvSpPr/>
              <p:nvPr/>
            </p:nvSpPr>
            <p:spPr>
              <a:xfrm>
                <a:off x="879334" y="987404"/>
                <a:ext cx="81915" cy="611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882335" y="930442"/>
                <a:ext cx="80010" cy="8953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pic>
            <p:nvPicPr>
              <p:cNvPr id="108" name="Grafik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76400" y="1038466"/>
                <a:ext cx="266825" cy="4939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" name="Rechteck 108"/>
              <p:cNvSpPr/>
              <p:nvPr/>
            </p:nvSpPr>
            <p:spPr>
              <a:xfrm>
                <a:off x="539646" y="498725"/>
                <a:ext cx="85090" cy="939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10" name="Rechteck 109"/>
              <p:cNvSpPr/>
              <p:nvPr/>
            </p:nvSpPr>
            <p:spPr>
              <a:xfrm>
                <a:off x="545642" y="1937781"/>
                <a:ext cx="85090" cy="939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11" name="Rechteck 110"/>
              <p:cNvSpPr/>
              <p:nvPr/>
            </p:nvSpPr>
            <p:spPr>
              <a:xfrm>
                <a:off x="191874" y="987404"/>
                <a:ext cx="163830" cy="554549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  <p:sp>
          <p:nvSpPr>
            <p:cNvPr id="95" name="Ellipse 94"/>
            <p:cNvSpPr/>
            <p:nvPr/>
          </p:nvSpPr>
          <p:spPr>
            <a:xfrm>
              <a:off x="884376" y="1518745"/>
              <a:ext cx="80000" cy="8951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3790062" y="3783953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/>
              <a:t>Leak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test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port</a:t>
            </a:r>
            <a:endParaRPr lang="de-DE" sz="1600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728843" y="4052525"/>
            <a:ext cx="5289711" cy="2278335"/>
            <a:chOff x="5728843" y="4052525"/>
            <a:chExt cx="5289711" cy="2278335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5728843" y="4052525"/>
              <a:ext cx="2953385" cy="1823082"/>
              <a:chOff x="0" y="-1"/>
              <a:chExt cx="2953407" cy="1823542"/>
            </a:xfrm>
          </p:grpSpPr>
          <p:grpSp>
            <p:nvGrpSpPr>
              <p:cNvPr id="62" name="Gruppieren 61"/>
              <p:cNvGrpSpPr/>
              <p:nvPr/>
            </p:nvGrpSpPr>
            <p:grpSpPr>
              <a:xfrm>
                <a:off x="0" y="-1"/>
                <a:ext cx="2953407" cy="1823542"/>
                <a:chOff x="0" y="-1"/>
                <a:chExt cx="2953319" cy="1823082"/>
              </a:xfrm>
            </p:grpSpPr>
            <p:grpSp>
              <p:nvGrpSpPr>
                <p:cNvPr id="65" name="Gruppieren 64"/>
                <p:cNvGrpSpPr/>
                <p:nvPr/>
              </p:nvGrpSpPr>
              <p:grpSpPr>
                <a:xfrm>
                  <a:off x="0" y="-1"/>
                  <a:ext cx="1348104" cy="1823082"/>
                  <a:chOff x="0" y="0"/>
                  <a:chExt cx="1348467" cy="1823479"/>
                </a:xfrm>
              </p:grpSpPr>
              <p:sp>
                <p:nvSpPr>
                  <p:cNvPr id="72" name="Rechteck 71"/>
                  <p:cNvSpPr/>
                  <p:nvPr/>
                </p:nvSpPr>
                <p:spPr>
                  <a:xfrm>
                    <a:off x="189186" y="719959"/>
                    <a:ext cx="163830" cy="377825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grpSp>
                <p:nvGrpSpPr>
                  <p:cNvPr id="73" name="Gruppieren 72"/>
                  <p:cNvGrpSpPr/>
                  <p:nvPr/>
                </p:nvGrpSpPr>
                <p:grpSpPr>
                  <a:xfrm>
                    <a:off x="0" y="0"/>
                    <a:ext cx="1348467" cy="1823479"/>
                    <a:chOff x="0" y="0"/>
                    <a:chExt cx="1348467" cy="1823479"/>
                  </a:xfrm>
                </p:grpSpPr>
                <p:sp>
                  <p:nvSpPr>
                    <p:cNvPr id="74" name="Freihandform 73"/>
                    <p:cNvSpPr/>
                    <p:nvPr/>
                  </p:nvSpPr>
                  <p:spPr>
                    <a:xfrm>
                      <a:off x="614855" y="525517"/>
                      <a:ext cx="454047" cy="763051"/>
                    </a:xfrm>
                    <a:custGeom>
                      <a:avLst/>
                      <a:gdLst>
                        <a:gd name="connsiteX0" fmla="*/ 6306 w 466659"/>
                        <a:gd name="connsiteY0" fmla="*/ 0 h 763051"/>
                        <a:gd name="connsiteX1" fmla="*/ 100899 w 466659"/>
                        <a:gd name="connsiteY1" fmla="*/ 6306 h 763051"/>
                        <a:gd name="connsiteX2" fmla="*/ 277473 w 466659"/>
                        <a:gd name="connsiteY2" fmla="*/ 201799 h 763051"/>
                        <a:gd name="connsiteX3" fmla="*/ 454047 w 466659"/>
                        <a:gd name="connsiteY3" fmla="*/ 208105 h 763051"/>
                        <a:gd name="connsiteX4" fmla="*/ 466659 w 466659"/>
                        <a:gd name="connsiteY4" fmla="*/ 567559 h 763051"/>
                        <a:gd name="connsiteX5" fmla="*/ 277473 w 466659"/>
                        <a:gd name="connsiteY5" fmla="*/ 567559 h 763051"/>
                        <a:gd name="connsiteX6" fmla="*/ 107206 w 466659"/>
                        <a:gd name="connsiteY6" fmla="*/ 763051 h 763051"/>
                        <a:gd name="connsiteX7" fmla="*/ 12613 w 466659"/>
                        <a:gd name="connsiteY7" fmla="*/ 763051 h 763051"/>
                        <a:gd name="connsiteX8" fmla="*/ 12613 w 466659"/>
                        <a:gd name="connsiteY8" fmla="*/ 548640 h 763051"/>
                        <a:gd name="connsiteX9" fmla="*/ 170268 w 466659"/>
                        <a:gd name="connsiteY9" fmla="*/ 542334 h 763051"/>
                        <a:gd name="connsiteX10" fmla="*/ 170268 w 466659"/>
                        <a:gd name="connsiteY10" fmla="*/ 258555 h 763051"/>
                        <a:gd name="connsiteX11" fmla="*/ 0 w 466659"/>
                        <a:gd name="connsiteY11" fmla="*/ 258555 h 763051"/>
                        <a:gd name="connsiteX12" fmla="*/ 6306 w 466659"/>
                        <a:gd name="connsiteY12" fmla="*/ 0 h 763051"/>
                        <a:gd name="connsiteX0" fmla="*/ 6306 w 454047"/>
                        <a:gd name="connsiteY0" fmla="*/ 0 h 763051"/>
                        <a:gd name="connsiteX1" fmla="*/ 100899 w 454047"/>
                        <a:gd name="connsiteY1" fmla="*/ 6306 h 763051"/>
                        <a:gd name="connsiteX2" fmla="*/ 277473 w 454047"/>
                        <a:gd name="connsiteY2" fmla="*/ 201799 h 763051"/>
                        <a:gd name="connsiteX3" fmla="*/ 454047 w 454047"/>
                        <a:gd name="connsiteY3" fmla="*/ 208105 h 763051"/>
                        <a:gd name="connsiteX4" fmla="*/ 451483 w 454047"/>
                        <a:gd name="connsiteY4" fmla="*/ 573009 h 763051"/>
                        <a:gd name="connsiteX5" fmla="*/ 277473 w 454047"/>
                        <a:gd name="connsiteY5" fmla="*/ 567559 h 763051"/>
                        <a:gd name="connsiteX6" fmla="*/ 107206 w 454047"/>
                        <a:gd name="connsiteY6" fmla="*/ 763051 h 763051"/>
                        <a:gd name="connsiteX7" fmla="*/ 12613 w 454047"/>
                        <a:gd name="connsiteY7" fmla="*/ 763051 h 763051"/>
                        <a:gd name="connsiteX8" fmla="*/ 12613 w 454047"/>
                        <a:gd name="connsiteY8" fmla="*/ 548640 h 763051"/>
                        <a:gd name="connsiteX9" fmla="*/ 170268 w 454047"/>
                        <a:gd name="connsiteY9" fmla="*/ 542334 h 763051"/>
                        <a:gd name="connsiteX10" fmla="*/ 170268 w 454047"/>
                        <a:gd name="connsiteY10" fmla="*/ 258555 h 763051"/>
                        <a:gd name="connsiteX11" fmla="*/ 0 w 454047"/>
                        <a:gd name="connsiteY11" fmla="*/ 258555 h 763051"/>
                        <a:gd name="connsiteX12" fmla="*/ 6306 w 454047"/>
                        <a:gd name="connsiteY12" fmla="*/ 0 h 7630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54047" h="763051">
                          <a:moveTo>
                            <a:pt x="6306" y="0"/>
                          </a:moveTo>
                          <a:lnTo>
                            <a:pt x="100899" y="6306"/>
                          </a:lnTo>
                          <a:lnTo>
                            <a:pt x="277473" y="201799"/>
                          </a:lnTo>
                          <a:lnTo>
                            <a:pt x="454047" y="208105"/>
                          </a:lnTo>
                          <a:cubicBezTo>
                            <a:pt x="453192" y="329740"/>
                            <a:pt x="452338" y="451374"/>
                            <a:pt x="451483" y="573009"/>
                          </a:cubicBezTo>
                          <a:lnTo>
                            <a:pt x="277473" y="567559"/>
                          </a:lnTo>
                          <a:lnTo>
                            <a:pt x="107206" y="763051"/>
                          </a:lnTo>
                          <a:lnTo>
                            <a:pt x="12613" y="763051"/>
                          </a:lnTo>
                          <a:lnTo>
                            <a:pt x="12613" y="548640"/>
                          </a:lnTo>
                          <a:lnTo>
                            <a:pt x="170268" y="542334"/>
                          </a:lnTo>
                          <a:lnTo>
                            <a:pt x="170268" y="258555"/>
                          </a:lnTo>
                          <a:lnTo>
                            <a:pt x="0" y="258555"/>
                          </a:lnTo>
                          <a:lnTo>
                            <a:pt x="6306" y="0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75" name="Gruppieren 74"/>
                    <p:cNvGrpSpPr/>
                    <p:nvPr/>
                  </p:nvGrpSpPr>
                  <p:grpSpPr>
                    <a:xfrm>
                      <a:off x="0" y="0"/>
                      <a:ext cx="1348467" cy="1823479"/>
                      <a:chOff x="0" y="0"/>
                      <a:chExt cx="1348467" cy="1823479"/>
                    </a:xfrm>
                  </p:grpSpPr>
                  <p:sp>
                    <p:nvSpPr>
                      <p:cNvPr id="76" name="Freihandform 75"/>
                      <p:cNvSpPr/>
                      <p:nvPr/>
                    </p:nvSpPr>
                    <p:spPr>
                      <a:xfrm flipV="1">
                        <a:off x="0" y="1192924"/>
                        <a:ext cx="1065530" cy="567055"/>
                      </a:xfrm>
                      <a:custGeom>
                        <a:avLst/>
                        <a:gdLst>
                          <a:gd name="connsiteX0" fmla="*/ 0 w 1065749"/>
                          <a:gd name="connsiteY0" fmla="*/ 6306 h 567558"/>
                          <a:gd name="connsiteX1" fmla="*/ 176574 w 1065749"/>
                          <a:gd name="connsiteY1" fmla="*/ 0 h 567558"/>
                          <a:gd name="connsiteX2" fmla="*/ 176574 w 1065749"/>
                          <a:gd name="connsiteY2" fmla="*/ 182880 h 567558"/>
                          <a:gd name="connsiteX3" fmla="*/ 1065749 w 1065749"/>
                          <a:gd name="connsiteY3" fmla="*/ 182880 h 567558"/>
                          <a:gd name="connsiteX4" fmla="*/ 1065749 w 1065749"/>
                          <a:gd name="connsiteY4" fmla="*/ 561252 h 567558"/>
                          <a:gd name="connsiteX5" fmla="*/ 983768 w 1065749"/>
                          <a:gd name="connsiteY5" fmla="*/ 567558 h 567558"/>
                          <a:gd name="connsiteX6" fmla="*/ 769357 w 1065749"/>
                          <a:gd name="connsiteY6" fmla="*/ 365760 h 567558"/>
                          <a:gd name="connsiteX7" fmla="*/ 346841 w 1065749"/>
                          <a:gd name="connsiteY7" fmla="*/ 372066 h 567558"/>
                          <a:gd name="connsiteX8" fmla="*/ 353148 w 1065749"/>
                          <a:gd name="connsiteY8" fmla="*/ 567558 h 567558"/>
                          <a:gd name="connsiteX9" fmla="*/ 176574 w 1065749"/>
                          <a:gd name="connsiteY9" fmla="*/ 561252 h 567558"/>
                          <a:gd name="connsiteX10" fmla="*/ 176574 w 1065749"/>
                          <a:gd name="connsiteY10" fmla="*/ 378372 h 567558"/>
                          <a:gd name="connsiteX11" fmla="*/ 0 w 1065749"/>
                          <a:gd name="connsiteY11" fmla="*/ 378372 h 567558"/>
                          <a:gd name="connsiteX12" fmla="*/ 0 w 1065749"/>
                          <a:gd name="connsiteY12" fmla="*/ 6306 h 5675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065749" h="567558">
                            <a:moveTo>
                              <a:pt x="0" y="6306"/>
                            </a:moveTo>
                            <a:lnTo>
                              <a:pt x="176574" y="0"/>
                            </a:lnTo>
                            <a:lnTo>
                              <a:pt x="176574" y="182880"/>
                            </a:lnTo>
                            <a:lnTo>
                              <a:pt x="1065749" y="182880"/>
                            </a:lnTo>
                            <a:lnTo>
                              <a:pt x="1065749" y="561252"/>
                            </a:lnTo>
                            <a:lnTo>
                              <a:pt x="983768" y="567558"/>
                            </a:lnTo>
                            <a:lnTo>
                              <a:pt x="769357" y="365760"/>
                            </a:lnTo>
                            <a:lnTo>
                              <a:pt x="346841" y="372066"/>
                            </a:lnTo>
                            <a:lnTo>
                              <a:pt x="353148" y="567558"/>
                            </a:lnTo>
                            <a:lnTo>
                              <a:pt x="176574" y="561252"/>
                            </a:lnTo>
                            <a:lnTo>
                              <a:pt x="176574" y="378372"/>
                            </a:lnTo>
                            <a:lnTo>
                              <a:pt x="0" y="378372"/>
                            </a:lnTo>
                            <a:lnTo>
                              <a:pt x="0" y="6306"/>
                            </a:lnTo>
                            <a:close/>
                          </a:path>
                        </a:pathLst>
                      </a:cu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7" name="Freihandform 76"/>
                      <p:cNvSpPr/>
                      <p:nvPr/>
                    </p:nvSpPr>
                    <p:spPr>
                      <a:xfrm>
                        <a:off x="5255" y="52552"/>
                        <a:ext cx="1065530" cy="567055"/>
                      </a:xfrm>
                      <a:custGeom>
                        <a:avLst/>
                        <a:gdLst>
                          <a:gd name="connsiteX0" fmla="*/ 0 w 1065749"/>
                          <a:gd name="connsiteY0" fmla="*/ 6306 h 567558"/>
                          <a:gd name="connsiteX1" fmla="*/ 176574 w 1065749"/>
                          <a:gd name="connsiteY1" fmla="*/ 0 h 567558"/>
                          <a:gd name="connsiteX2" fmla="*/ 176574 w 1065749"/>
                          <a:gd name="connsiteY2" fmla="*/ 182880 h 567558"/>
                          <a:gd name="connsiteX3" fmla="*/ 1065749 w 1065749"/>
                          <a:gd name="connsiteY3" fmla="*/ 182880 h 567558"/>
                          <a:gd name="connsiteX4" fmla="*/ 1065749 w 1065749"/>
                          <a:gd name="connsiteY4" fmla="*/ 561252 h 567558"/>
                          <a:gd name="connsiteX5" fmla="*/ 983768 w 1065749"/>
                          <a:gd name="connsiteY5" fmla="*/ 567558 h 567558"/>
                          <a:gd name="connsiteX6" fmla="*/ 769357 w 1065749"/>
                          <a:gd name="connsiteY6" fmla="*/ 365760 h 567558"/>
                          <a:gd name="connsiteX7" fmla="*/ 346841 w 1065749"/>
                          <a:gd name="connsiteY7" fmla="*/ 372066 h 567558"/>
                          <a:gd name="connsiteX8" fmla="*/ 353148 w 1065749"/>
                          <a:gd name="connsiteY8" fmla="*/ 567558 h 567558"/>
                          <a:gd name="connsiteX9" fmla="*/ 176574 w 1065749"/>
                          <a:gd name="connsiteY9" fmla="*/ 561252 h 567558"/>
                          <a:gd name="connsiteX10" fmla="*/ 176574 w 1065749"/>
                          <a:gd name="connsiteY10" fmla="*/ 378372 h 567558"/>
                          <a:gd name="connsiteX11" fmla="*/ 0 w 1065749"/>
                          <a:gd name="connsiteY11" fmla="*/ 378372 h 567558"/>
                          <a:gd name="connsiteX12" fmla="*/ 0 w 1065749"/>
                          <a:gd name="connsiteY12" fmla="*/ 6306 h 5675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065749" h="567558">
                            <a:moveTo>
                              <a:pt x="0" y="6306"/>
                            </a:moveTo>
                            <a:lnTo>
                              <a:pt x="176574" y="0"/>
                            </a:lnTo>
                            <a:lnTo>
                              <a:pt x="176574" y="182880"/>
                            </a:lnTo>
                            <a:lnTo>
                              <a:pt x="1065749" y="182880"/>
                            </a:lnTo>
                            <a:lnTo>
                              <a:pt x="1065749" y="561252"/>
                            </a:lnTo>
                            <a:lnTo>
                              <a:pt x="983768" y="567558"/>
                            </a:lnTo>
                            <a:lnTo>
                              <a:pt x="769357" y="365760"/>
                            </a:lnTo>
                            <a:lnTo>
                              <a:pt x="346841" y="372066"/>
                            </a:lnTo>
                            <a:lnTo>
                              <a:pt x="353148" y="567558"/>
                            </a:lnTo>
                            <a:lnTo>
                              <a:pt x="176574" y="561252"/>
                            </a:lnTo>
                            <a:lnTo>
                              <a:pt x="176574" y="378372"/>
                            </a:lnTo>
                            <a:lnTo>
                              <a:pt x="0" y="378372"/>
                            </a:lnTo>
                            <a:lnTo>
                              <a:pt x="0" y="6306"/>
                            </a:lnTo>
                            <a:close/>
                          </a:path>
                        </a:pathLst>
                      </a:cu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8" name="Abgerundetes Rechteck 77"/>
                      <p:cNvSpPr/>
                      <p:nvPr/>
                    </p:nvSpPr>
                    <p:spPr>
                      <a:xfrm>
                        <a:off x="788276" y="630621"/>
                        <a:ext cx="81915" cy="611505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9" name="Ellipse 78"/>
                      <p:cNvSpPr/>
                      <p:nvPr/>
                    </p:nvSpPr>
                    <p:spPr>
                      <a:xfrm>
                        <a:off x="793531" y="572814"/>
                        <a:ext cx="80010" cy="89535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pic>
                    <p:nvPicPr>
                      <p:cNvPr id="80" name="Grafik 79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16200000">
                        <a:off x="425669" y="730469"/>
                        <a:ext cx="268014" cy="39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81" name="Rechteck 80"/>
                      <p:cNvSpPr/>
                      <p:nvPr/>
                    </p:nvSpPr>
                    <p:spPr>
                      <a:xfrm>
                        <a:off x="541283" y="136634"/>
                        <a:ext cx="85090" cy="9398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" name="Rechteck 81"/>
                      <p:cNvSpPr/>
                      <p:nvPr/>
                    </p:nvSpPr>
                    <p:spPr>
                      <a:xfrm>
                        <a:off x="546538" y="1576552"/>
                        <a:ext cx="85090" cy="9398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" name="Rechteck 82"/>
                      <p:cNvSpPr/>
                      <p:nvPr/>
                    </p:nvSpPr>
                    <p:spPr>
                      <a:xfrm>
                        <a:off x="189186" y="630621"/>
                        <a:ext cx="163830" cy="554549"/>
                      </a:xfrm>
                      <a:prstGeom prst="rect">
                        <a:avLst/>
                      </a:prstGeom>
                      <a:noFill/>
                      <a:ln w="952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" name="Freihandform 83"/>
                      <p:cNvSpPr/>
                      <p:nvPr/>
                    </p:nvSpPr>
                    <p:spPr>
                      <a:xfrm>
                        <a:off x="252248" y="0"/>
                        <a:ext cx="1096179" cy="630555"/>
                      </a:xfrm>
                      <a:custGeom>
                        <a:avLst/>
                        <a:gdLst>
                          <a:gd name="connsiteX0" fmla="*/ 22522 w 1108091"/>
                          <a:gd name="connsiteY0" fmla="*/ 225222 h 630621"/>
                          <a:gd name="connsiteX1" fmla="*/ 261257 w 1108091"/>
                          <a:gd name="connsiteY1" fmla="*/ 225222 h 630621"/>
                          <a:gd name="connsiteX2" fmla="*/ 256753 w 1108091"/>
                          <a:gd name="connsiteY2" fmla="*/ 108107 h 630621"/>
                          <a:gd name="connsiteX3" fmla="*/ 427921 w 1108091"/>
                          <a:gd name="connsiteY3" fmla="*/ 112611 h 630621"/>
                          <a:gd name="connsiteX4" fmla="*/ 432426 w 1108091"/>
                          <a:gd name="connsiteY4" fmla="*/ 216213 h 630621"/>
                          <a:gd name="connsiteX5" fmla="*/ 909896 w 1108091"/>
                          <a:gd name="connsiteY5" fmla="*/ 220718 h 630621"/>
                          <a:gd name="connsiteX6" fmla="*/ 900887 w 1108091"/>
                          <a:gd name="connsiteY6" fmla="*/ 630621 h 630621"/>
                          <a:gd name="connsiteX7" fmla="*/ 1108091 w 1108091"/>
                          <a:gd name="connsiteY7" fmla="*/ 630621 h 630621"/>
                          <a:gd name="connsiteX8" fmla="*/ 1108091 w 1108091"/>
                          <a:gd name="connsiteY8" fmla="*/ 0 h 630621"/>
                          <a:gd name="connsiteX9" fmla="*/ 0 w 1108091"/>
                          <a:gd name="connsiteY9" fmla="*/ 0 h 630621"/>
                          <a:gd name="connsiteX10" fmla="*/ 22522 w 1108091"/>
                          <a:gd name="connsiteY10" fmla="*/ 225222 h 630621"/>
                          <a:gd name="connsiteX0" fmla="*/ 22522 w 1108091"/>
                          <a:gd name="connsiteY0" fmla="*/ 225222 h 630621"/>
                          <a:gd name="connsiteX1" fmla="*/ 261257 w 1108091"/>
                          <a:gd name="connsiteY1" fmla="*/ 225222 h 630621"/>
                          <a:gd name="connsiteX2" fmla="*/ 256753 w 1108091"/>
                          <a:gd name="connsiteY2" fmla="*/ 108107 h 630621"/>
                          <a:gd name="connsiteX3" fmla="*/ 427921 w 1108091"/>
                          <a:gd name="connsiteY3" fmla="*/ 112611 h 630621"/>
                          <a:gd name="connsiteX4" fmla="*/ 432426 w 1108091"/>
                          <a:gd name="connsiteY4" fmla="*/ 216213 h 630621"/>
                          <a:gd name="connsiteX5" fmla="*/ 909896 w 1108091"/>
                          <a:gd name="connsiteY5" fmla="*/ 220718 h 630621"/>
                          <a:gd name="connsiteX6" fmla="*/ 900887 w 1108091"/>
                          <a:gd name="connsiteY6" fmla="*/ 630621 h 630621"/>
                          <a:gd name="connsiteX7" fmla="*/ 1108091 w 1108091"/>
                          <a:gd name="connsiteY7" fmla="*/ 630621 h 630621"/>
                          <a:gd name="connsiteX8" fmla="*/ 1108091 w 1108091"/>
                          <a:gd name="connsiteY8" fmla="*/ 0 h 630621"/>
                          <a:gd name="connsiteX9" fmla="*/ 31531 w 1108091"/>
                          <a:gd name="connsiteY9" fmla="*/ 0 h 630621"/>
                          <a:gd name="connsiteX10" fmla="*/ 0 w 1108091"/>
                          <a:gd name="connsiteY10" fmla="*/ 0 h 630621"/>
                          <a:gd name="connsiteX11" fmla="*/ 22522 w 1108091"/>
                          <a:gd name="connsiteY11" fmla="*/ 225222 h 630621"/>
                          <a:gd name="connsiteX0" fmla="*/ 22522 w 1108091"/>
                          <a:gd name="connsiteY0" fmla="*/ 225222 h 630621"/>
                          <a:gd name="connsiteX1" fmla="*/ 261257 w 1108091"/>
                          <a:gd name="connsiteY1" fmla="*/ 225222 h 630621"/>
                          <a:gd name="connsiteX2" fmla="*/ 256753 w 1108091"/>
                          <a:gd name="connsiteY2" fmla="*/ 108107 h 630621"/>
                          <a:gd name="connsiteX3" fmla="*/ 427921 w 1108091"/>
                          <a:gd name="connsiteY3" fmla="*/ 112611 h 630621"/>
                          <a:gd name="connsiteX4" fmla="*/ 432426 w 1108091"/>
                          <a:gd name="connsiteY4" fmla="*/ 216213 h 630621"/>
                          <a:gd name="connsiteX5" fmla="*/ 909896 w 1108091"/>
                          <a:gd name="connsiteY5" fmla="*/ 220718 h 630621"/>
                          <a:gd name="connsiteX6" fmla="*/ 900887 w 1108091"/>
                          <a:gd name="connsiteY6" fmla="*/ 630621 h 630621"/>
                          <a:gd name="connsiteX7" fmla="*/ 1108091 w 1108091"/>
                          <a:gd name="connsiteY7" fmla="*/ 630621 h 630621"/>
                          <a:gd name="connsiteX8" fmla="*/ 1108091 w 1108091"/>
                          <a:gd name="connsiteY8" fmla="*/ 0 h 630621"/>
                          <a:gd name="connsiteX9" fmla="*/ 31531 w 1108091"/>
                          <a:gd name="connsiteY9" fmla="*/ 0 h 630621"/>
                          <a:gd name="connsiteX10" fmla="*/ 0 w 1108091"/>
                          <a:gd name="connsiteY10" fmla="*/ 0 h 630621"/>
                          <a:gd name="connsiteX11" fmla="*/ 22522 w 1108091"/>
                          <a:gd name="connsiteY11" fmla="*/ 225222 h 630621"/>
                          <a:gd name="connsiteX0" fmla="*/ 7384 w 1092953"/>
                          <a:gd name="connsiteY0" fmla="*/ 225222 h 630621"/>
                          <a:gd name="connsiteX1" fmla="*/ 246119 w 1092953"/>
                          <a:gd name="connsiteY1" fmla="*/ 225222 h 630621"/>
                          <a:gd name="connsiteX2" fmla="*/ 241615 w 1092953"/>
                          <a:gd name="connsiteY2" fmla="*/ 108107 h 630621"/>
                          <a:gd name="connsiteX3" fmla="*/ 412783 w 1092953"/>
                          <a:gd name="connsiteY3" fmla="*/ 112611 h 630621"/>
                          <a:gd name="connsiteX4" fmla="*/ 417288 w 1092953"/>
                          <a:gd name="connsiteY4" fmla="*/ 216213 h 630621"/>
                          <a:gd name="connsiteX5" fmla="*/ 894758 w 1092953"/>
                          <a:gd name="connsiteY5" fmla="*/ 220718 h 630621"/>
                          <a:gd name="connsiteX6" fmla="*/ 885749 w 1092953"/>
                          <a:gd name="connsiteY6" fmla="*/ 630621 h 630621"/>
                          <a:gd name="connsiteX7" fmla="*/ 1092953 w 1092953"/>
                          <a:gd name="connsiteY7" fmla="*/ 630621 h 630621"/>
                          <a:gd name="connsiteX8" fmla="*/ 1092953 w 1092953"/>
                          <a:gd name="connsiteY8" fmla="*/ 0 h 630621"/>
                          <a:gd name="connsiteX9" fmla="*/ 16393 w 1092953"/>
                          <a:gd name="connsiteY9" fmla="*/ 0 h 630621"/>
                          <a:gd name="connsiteX10" fmla="*/ 11889 w 1092953"/>
                          <a:gd name="connsiteY10" fmla="*/ 0 h 630621"/>
                          <a:gd name="connsiteX11" fmla="*/ 7384 w 1092953"/>
                          <a:gd name="connsiteY11" fmla="*/ 225222 h 630621"/>
                          <a:gd name="connsiteX0" fmla="*/ 10627 w 1096196"/>
                          <a:gd name="connsiteY0" fmla="*/ 225222 h 630621"/>
                          <a:gd name="connsiteX1" fmla="*/ 249362 w 1096196"/>
                          <a:gd name="connsiteY1" fmla="*/ 225222 h 630621"/>
                          <a:gd name="connsiteX2" fmla="*/ 244858 w 1096196"/>
                          <a:gd name="connsiteY2" fmla="*/ 108107 h 630621"/>
                          <a:gd name="connsiteX3" fmla="*/ 416026 w 1096196"/>
                          <a:gd name="connsiteY3" fmla="*/ 112611 h 630621"/>
                          <a:gd name="connsiteX4" fmla="*/ 420531 w 1096196"/>
                          <a:gd name="connsiteY4" fmla="*/ 216213 h 630621"/>
                          <a:gd name="connsiteX5" fmla="*/ 898001 w 1096196"/>
                          <a:gd name="connsiteY5" fmla="*/ 220718 h 630621"/>
                          <a:gd name="connsiteX6" fmla="*/ 888992 w 1096196"/>
                          <a:gd name="connsiteY6" fmla="*/ 630621 h 630621"/>
                          <a:gd name="connsiteX7" fmla="*/ 1096196 w 1096196"/>
                          <a:gd name="connsiteY7" fmla="*/ 630621 h 630621"/>
                          <a:gd name="connsiteX8" fmla="*/ 1096196 w 1096196"/>
                          <a:gd name="connsiteY8" fmla="*/ 0 h 630621"/>
                          <a:gd name="connsiteX9" fmla="*/ 19636 w 1096196"/>
                          <a:gd name="connsiteY9" fmla="*/ 0 h 630621"/>
                          <a:gd name="connsiteX10" fmla="*/ 3243 w 1096196"/>
                          <a:gd name="connsiteY10" fmla="*/ 0 h 630621"/>
                          <a:gd name="connsiteX11" fmla="*/ 10627 w 1096196"/>
                          <a:gd name="connsiteY11" fmla="*/ 225222 h 630621"/>
                          <a:gd name="connsiteX0" fmla="*/ 10627 w 1096257"/>
                          <a:gd name="connsiteY0" fmla="*/ 225222 h 630621"/>
                          <a:gd name="connsiteX1" fmla="*/ 249362 w 1096257"/>
                          <a:gd name="connsiteY1" fmla="*/ 225222 h 630621"/>
                          <a:gd name="connsiteX2" fmla="*/ 244858 w 1096257"/>
                          <a:gd name="connsiteY2" fmla="*/ 108107 h 630621"/>
                          <a:gd name="connsiteX3" fmla="*/ 416026 w 1096257"/>
                          <a:gd name="connsiteY3" fmla="*/ 112611 h 630621"/>
                          <a:gd name="connsiteX4" fmla="*/ 420531 w 1096257"/>
                          <a:gd name="connsiteY4" fmla="*/ 216213 h 630621"/>
                          <a:gd name="connsiteX5" fmla="*/ 898001 w 1096257"/>
                          <a:gd name="connsiteY5" fmla="*/ 220718 h 630621"/>
                          <a:gd name="connsiteX6" fmla="*/ 888992 w 1096257"/>
                          <a:gd name="connsiteY6" fmla="*/ 630621 h 630621"/>
                          <a:gd name="connsiteX7" fmla="*/ 1096196 w 1096257"/>
                          <a:gd name="connsiteY7" fmla="*/ 630621 h 630621"/>
                          <a:gd name="connsiteX8" fmla="*/ 1090940 w 1096257"/>
                          <a:gd name="connsiteY8" fmla="*/ 315343 h 630621"/>
                          <a:gd name="connsiteX9" fmla="*/ 1096196 w 1096257"/>
                          <a:gd name="connsiteY9" fmla="*/ 0 h 630621"/>
                          <a:gd name="connsiteX10" fmla="*/ 19636 w 1096257"/>
                          <a:gd name="connsiteY10" fmla="*/ 0 h 630621"/>
                          <a:gd name="connsiteX11" fmla="*/ 3243 w 1096257"/>
                          <a:gd name="connsiteY11" fmla="*/ 0 h 630621"/>
                          <a:gd name="connsiteX12" fmla="*/ 10627 w 1096257"/>
                          <a:gd name="connsiteY12" fmla="*/ 225222 h 630621"/>
                          <a:gd name="connsiteX0" fmla="*/ 10627 w 1096426"/>
                          <a:gd name="connsiteY0" fmla="*/ 225222 h 630621"/>
                          <a:gd name="connsiteX1" fmla="*/ 249362 w 1096426"/>
                          <a:gd name="connsiteY1" fmla="*/ 225222 h 630621"/>
                          <a:gd name="connsiteX2" fmla="*/ 244858 w 1096426"/>
                          <a:gd name="connsiteY2" fmla="*/ 108107 h 630621"/>
                          <a:gd name="connsiteX3" fmla="*/ 416026 w 1096426"/>
                          <a:gd name="connsiteY3" fmla="*/ 112611 h 630621"/>
                          <a:gd name="connsiteX4" fmla="*/ 420531 w 1096426"/>
                          <a:gd name="connsiteY4" fmla="*/ 216213 h 630621"/>
                          <a:gd name="connsiteX5" fmla="*/ 898001 w 1096426"/>
                          <a:gd name="connsiteY5" fmla="*/ 220718 h 630621"/>
                          <a:gd name="connsiteX6" fmla="*/ 888992 w 1096426"/>
                          <a:gd name="connsiteY6" fmla="*/ 630621 h 630621"/>
                          <a:gd name="connsiteX7" fmla="*/ 1096196 w 1096426"/>
                          <a:gd name="connsiteY7" fmla="*/ 630621 h 630621"/>
                          <a:gd name="connsiteX8" fmla="*/ 1096257 w 1096426"/>
                          <a:gd name="connsiteY8" fmla="*/ 383701 h 630621"/>
                          <a:gd name="connsiteX9" fmla="*/ 1096196 w 1096426"/>
                          <a:gd name="connsiteY9" fmla="*/ 0 h 630621"/>
                          <a:gd name="connsiteX10" fmla="*/ 19636 w 1096426"/>
                          <a:gd name="connsiteY10" fmla="*/ 0 h 630621"/>
                          <a:gd name="connsiteX11" fmla="*/ 3243 w 1096426"/>
                          <a:gd name="connsiteY11" fmla="*/ 0 h 630621"/>
                          <a:gd name="connsiteX12" fmla="*/ 10627 w 1096426"/>
                          <a:gd name="connsiteY12" fmla="*/ 225222 h 6306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096426" h="630621">
                            <a:moveTo>
                              <a:pt x="10627" y="225222"/>
                            </a:moveTo>
                            <a:lnTo>
                              <a:pt x="249362" y="225222"/>
                            </a:lnTo>
                            <a:lnTo>
                              <a:pt x="244858" y="108107"/>
                            </a:lnTo>
                            <a:lnTo>
                              <a:pt x="416026" y="112611"/>
                            </a:lnTo>
                            <a:lnTo>
                              <a:pt x="420531" y="216213"/>
                            </a:lnTo>
                            <a:lnTo>
                              <a:pt x="898001" y="220718"/>
                            </a:lnTo>
                            <a:lnTo>
                              <a:pt x="888992" y="630621"/>
                            </a:lnTo>
                            <a:lnTo>
                              <a:pt x="1096196" y="630621"/>
                            </a:lnTo>
                            <a:cubicBezTo>
                              <a:pt x="1096970" y="537792"/>
                              <a:pt x="1095483" y="476530"/>
                              <a:pt x="1096257" y="383701"/>
                            </a:cubicBezTo>
                            <a:cubicBezTo>
                              <a:pt x="1096237" y="255801"/>
                              <a:pt x="1096216" y="127900"/>
                              <a:pt x="1096196" y="0"/>
                            </a:cubicBezTo>
                            <a:lnTo>
                              <a:pt x="19636" y="0"/>
                            </a:lnTo>
                            <a:lnTo>
                              <a:pt x="3243" y="0"/>
                            </a:lnTo>
                            <a:cubicBezTo>
                              <a:pt x="4745" y="72071"/>
                              <a:pt x="-8892" y="144142"/>
                              <a:pt x="10627" y="22522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5" name="Freihandform 84"/>
                      <p:cNvSpPr/>
                      <p:nvPr/>
                    </p:nvSpPr>
                    <p:spPr>
                      <a:xfrm flipV="1">
                        <a:off x="246993" y="1192924"/>
                        <a:ext cx="1096010" cy="630555"/>
                      </a:xfrm>
                      <a:custGeom>
                        <a:avLst/>
                        <a:gdLst>
                          <a:gd name="connsiteX0" fmla="*/ 22522 w 1108091"/>
                          <a:gd name="connsiteY0" fmla="*/ 225222 h 630621"/>
                          <a:gd name="connsiteX1" fmla="*/ 261257 w 1108091"/>
                          <a:gd name="connsiteY1" fmla="*/ 225222 h 630621"/>
                          <a:gd name="connsiteX2" fmla="*/ 256753 w 1108091"/>
                          <a:gd name="connsiteY2" fmla="*/ 108107 h 630621"/>
                          <a:gd name="connsiteX3" fmla="*/ 427921 w 1108091"/>
                          <a:gd name="connsiteY3" fmla="*/ 112611 h 630621"/>
                          <a:gd name="connsiteX4" fmla="*/ 432426 w 1108091"/>
                          <a:gd name="connsiteY4" fmla="*/ 216213 h 630621"/>
                          <a:gd name="connsiteX5" fmla="*/ 909896 w 1108091"/>
                          <a:gd name="connsiteY5" fmla="*/ 220718 h 630621"/>
                          <a:gd name="connsiteX6" fmla="*/ 900887 w 1108091"/>
                          <a:gd name="connsiteY6" fmla="*/ 630621 h 630621"/>
                          <a:gd name="connsiteX7" fmla="*/ 1108091 w 1108091"/>
                          <a:gd name="connsiteY7" fmla="*/ 630621 h 630621"/>
                          <a:gd name="connsiteX8" fmla="*/ 1108091 w 1108091"/>
                          <a:gd name="connsiteY8" fmla="*/ 0 h 630621"/>
                          <a:gd name="connsiteX9" fmla="*/ 0 w 1108091"/>
                          <a:gd name="connsiteY9" fmla="*/ 0 h 630621"/>
                          <a:gd name="connsiteX10" fmla="*/ 22522 w 1108091"/>
                          <a:gd name="connsiteY10" fmla="*/ 225222 h 630621"/>
                          <a:gd name="connsiteX0" fmla="*/ 22522 w 1108091"/>
                          <a:gd name="connsiteY0" fmla="*/ 225222 h 630621"/>
                          <a:gd name="connsiteX1" fmla="*/ 261257 w 1108091"/>
                          <a:gd name="connsiteY1" fmla="*/ 225222 h 630621"/>
                          <a:gd name="connsiteX2" fmla="*/ 256753 w 1108091"/>
                          <a:gd name="connsiteY2" fmla="*/ 108107 h 630621"/>
                          <a:gd name="connsiteX3" fmla="*/ 427921 w 1108091"/>
                          <a:gd name="connsiteY3" fmla="*/ 112611 h 630621"/>
                          <a:gd name="connsiteX4" fmla="*/ 432426 w 1108091"/>
                          <a:gd name="connsiteY4" fmla="*/ 216213 h 630621"/>
                          <a:gd name="connsiteX5" fmla="*/ 909896 w 1108091"/>
                          <a:gd name="connsiteY5" fmla="*/ 220718 h 630621"/>
                          <a:gd name="connsiteX6" fmla="*/ 900887 w 1108091"/>
                          <a:gd name="connsiteY6" fmla="*/ 630621 h 630621"/>
                          <a:gd name="connsiteX7" fmla="*/ 1108091 w 1108091"/>
                          <a:gd name="connsiteY7" fmla="*/ 630621 h 630621"/>
                          <a:gd name="connsiteX8" fmla="*/ 1108091 w 1108091"/>
                          <a:gd name="connsiteY8" fmla="*/ 0 h 630621"/>
                          <a:gd name="connsiteX9" fmla="*/ 31531 w 1108091"/>
                          <a:gd name="connsiteY9" fmla="*/ 0 h 630621"/>
                          <a:gd name="connsiteX10" fmla="*/ 0 w 1108091"/>
                          <a:gd name="connsiteY10" fmla="*/ 0 h 630621"/>
                          <a:gd name="connsiteX11" fmla="*/ 22522 w 1108091"/>
                          <a:gd name="connsiteY11" fmla="*/ 225222 h 630621"/>
                          <a:gd name="connsiteX0" fmla="*/ 22522 w 1108091"/>
                          <a:gd name="connsiteY0" fmla="*/ 225222 h 630621"/>
                          <a:gd name="connsiteX1" fmla="*/ 261257 w 1108091"/>
                          <a:gd name="connsiteY1" fmla="*/ 225222 h 630621"/>
                          <a:gd name="connsiteX2" fmla="*/ 256753 w 1108091"/>
                          <a:gd name="connsiteY2" fmla="*/ 108107 h 630621"/>
                          <a:gd name="connsiteX3" fmla="*/ 427921 w 1108091"/>
                          <a:gd name="connsiteY3" fmla="*/ 112611 h 630621"/>
                          <a:gd name="connsiteX4" fmla="*/ 432426 w 1108091"/>
                          <a:gd name="connsiteY4" fmla="*/ 216213 h 630621"/>
                          <a:gd name="connsiteX5" fmla="*/ 909896 w 1108091"/>
                          <a:gd name="connsiteY5" fmla="*/ 220718 h 630621"/>
                          <a:gd name="connsiteX6" fmla="*/ 900887 w 1108091"/>
                          <a:gd name="connsiteY6" fmla="*/ 630621 h 630621"/>
                          <a:gd name="connsiteX7" fmla="*/ 1108091 w 1108091"/>
                          <a:gd name="connsiteY7" fmla="*/ 630621 h 630621"/>
                          <a:gd name="connsiteX8" fmla="*/ 1108091 w 1108091"/>
                          <a:gd name="connsiteY8" fmla="*/ 0 h 630621"/>
                          <a:gd name="connsiteX9" fmla="*/ 31531 w 1108091"/>
                          <a:gd name="connsiteY9" fmla="*/ 0 h 630621"/>
                          <a:gd name="connsiteX10" fmla="*/ 0 w 1108091"/>
                          <a:gd name="connsiteY10" fmla="*/ 0 h 630621"/>
                          <a:gd name="connsiteX11" fmla="*/ 22522 w 1108091"/>
                          <a:gd name="connsiteY11" fmla="*/ 225222 h 630621"/>
                          <a:gd name="connsiteX0" fmla="*/ 7384 w 1092953"/>
                          <a:gd name="connsiteY0" fmla="*/ 225222 h 630621"/>
                          <a:gd name="connsiteX1" fmla="*/ 246119 w 1092953"/>
                          <a:gd name="connsiteY1" fmla="*/ 225222 h 630621"/>
                          <a:gd name="connsiteX2" fmla="*/ 241615 w 1092953"/>
                          <a:gd name="connsiteY2" fmla="*/ 108107 h 630621"/>
                          <a:gd name="connsiteX3" fmla="*/ 412783 w 1092953"/>
                          <a:gd name="connsiteY3" fmla="*/ 112611 h 630621"/>
                          <a:gd name="connsiteX4" fmla="*/ 417288 w 1092953"/>
                          <a:gd name="connsiteY4" fmla="*/ 216213 h 630621"/>
                          <a:gd name="connsiteX5" fmla="*/ 894758 w 1092953"/>
                          <a:gd name="connsiteY5" fmla="*/ 220718 h 630621"/>
                          <a:gd name="connsiteX6" fmla="*/ 885749 w 1092953"/>
                          <a:gd name="connsiteY6" fmla="*/ 630621 h 630621"/>
                          <a:gd name="connsiteX7" fmla="*/ 1092953 w 1092953"/>
                          <a:gd name="connsiteY7" fmla="*/ 630621 h 630621"/>
                          <a:gd name="connsiteX8" fmla="*/ 1092953 w 1092953"/>
                          <a:gd name="connsiteY8" fmla="*/ 0 h 630621"/>
                          <a:gd name="connsiteX9" fmla="*/ 16393 w 1092953"/>
                          <a:gd name="connsiteY9" fmla="*/ 0 h 630621"/>
                          <a:gd name="connsiteX10" fmla="*/ 11889 w 1092953"/>
                          <a:gd name="connsiteY10" fmla="*/ 0 h 630621"/>
                          <a:gd name="connsiteX11" fmla="*/ 7384 w 1092953"/>
                          <a:gd name="connsiteY11" fmla="*/ 225222 h 630621"/>
                          <a:gd name="connsiteX0" fmla="*/ 10627 w 1096196"/>
                          <a:gd name="connsiteY0" fmla="*/ 225222 h 630621"/>
                          <a:gd name="connsiteX1" fmla="*/ 249362 w 1096196"/>
                          <a:gd name="connsiteY1" fmla="*/ 225222 h 630621"/>
                          <a:gd name="connsiteX2" fmla="*/ 244858 w 1096196"/>
                          <a:gd name="connsiteY2" fmla="*/ 108107 h 630621"/>
                          <a:gd name="connsiteX3" fmla="*/ 416026 w 1096196"/>
                          <a:gd name="connsiteY3" fmla="*/ 112611 h 630621"/>
                          <a:gd name="connsiteX4" fmla="*/ 420531 w 1096196"/>
                          <a:gd name="connsiteY4" fmla="*/ 216213 h 630621"/>
                          <a:gd name="connsiteX5" fmla="*/ 898001 w 1096196"/>
                          <a:gd name="connsiteY5" fmla="*/ 220718 h 630621"/>
                          <a:gd name="connsiteX6" fmla="*/ 888992 w 1096196"/>
                          <a:gd name="connsiteY6" fmla="*/ 630621 h 630621"/>
                          <a:gd name="connsiteX7" fmla="*/ 1096196 w 1096196"/>
                          <a:gd name="connsiteY7" fmla="*/ 630621 h 630621"/>
                          <a:gd name="connsiteX8" fmla="*/ 1096196 w 1096196"/>
                          <a:gd name="connsiteY8" fmla="*/ 0 h 630621"/>
                          <a:gd name="connsiteX9" fmla="*/ 19636 w 1096196"/>
                          <a:gd name="connsiteY9" fmla="*/ 0 h 630621"/>
                          <a:gd name="connsiteX10" fmla="*/ 3243 w 1096196"/>
                          <a:gd name="connsiteY10" fmla="*/ 0 h 630621"/>
                          <a:gd name="connsiteX11" fmla="*/ 10627 w 1096196"/>
                          <a:gd name="connsiteY11" fmla="*/ 225222 h 6306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096196" h="630621">
                            <a:moveTo>
                              <a:pt x="10627" y="225222"/>
                            </a:moveTo>
                            <a:lnTo>
                              <a:pt x="249362" y="225222"/>
                            </a:lnTo>
                            <a:lnTo>
                              <a:pt x="244858" y="108107"/>
                            </a:lnTo>
                            <a:lnTo>
                              <a:pt x="416026" y="112611"/>
                            </a:lnTo>
                            <a:lnTo>
                              <a:pt x="420531" y="216213"/>
                            </a:lnTo>
                            <a:lnTo>
                              <a:pt x="898001" y="220718"/>
                            </a:lnTo>
                            <a:lnTo>
                              <a:pt x="888992" y="630621"/>
                            </a:lnTo>
                            <a:lnTo>
                              <a:pt x="1096196" y="630621"/>
                            </a:lnTo>
                            <a:lnTo>
                              <a:pt x="1096196" y="0"/>
                            </a:lnTo>
                            <a:lnTo>
                              <a:pt x="19636" y="0"/>
                            </a:lnTo>
                            <a:lnTo>
                              <a:pt x="3243" y="0"/>
                            </a:lnTo>
                            <a:cubicBezTo>
                              <a:pt x="4745" y="72071"/>
                              <a:pt x="-8892" y="144142"/>
                              <a:pt x="10627" y="22522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6" name="Rechteck 85"/>
                      <p:cNvSpPr/>
                      <p:nvPr/>
                    </p:nvSpPr>
                    <p:spPr>
                      <a:xfrm>
                        <a:off x="1145628" y="630621"/>
                        <a:ext cx="197734" cy="55372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7" name="Freihandform 86"/>
                      <p:cNvSpPr/>
                      <p:nvPr/>
                    </p:nvSpPr>
                    <p:spPr>
                      <a:xfrm>
                        <a:off x="1087821" y="772510"/>
                        <a:ext cx="260646" cy="287020"/>
                      </a:xfrm>
                      <a:custGeom>
                        <a:avLst/>
                        <a:gdLst>
                          <a:gd name="connsiteX0" fmla="*/ 0 w 1070297"/>
                          <a:gd name="connsiteY0" fmla="*/ 179882 h 566628"/>
                          <a:gd name="connsiteX1" fmla="*/ 2998 w 1070297"/>
                          <a:gd name="connsiteY1" fmla="*/ 386747 h 566628"/>
                          <a:gd name="connsiteX2" fmla="*/ 92939 w 1070297"/>
                          <a:gd name="connsiteY2" fmla="*/ 464695 h 566628"/>
                          <a:gd name="connsiteX3" fmla="*/ 95937 w 1070297"/>
                          <a:gd name="connsiteY3" fmla="*/ 566628 h 566628"/>
                          <a:gd name="connsiteX4" fmla="*/ 359764 w 1070297"/>
                          <a:gd name="connsiteY4" fmla="*/ 563630 h 566628"/>
                          <a:gd name="connsiteX5" fmla="*/ 359764 w 1070297"/>
                          <a:gd name="connsiteY5" fmla="*/ 458699 h 566628"/>
                          <a:gd name="connsiteX6" fmla="*/ 1070297 w 1070297"/>
                          <a:gd name="connsiteY6" fmla="*/ 461697 h 566628"/>
                          <a:gd name="connsiteX7" fmla="*/ 1070297 w 1070297"/>
                          <a:gd name="connsiteY7" fmla="*/ 107929 h 566628"/>
                          <a:gd name="connsiteX8" fmla="*/ 356766 w 1070297"/>
                          <a:gd name="connsiteY8" fmla="*/ 113926 h 566628"/>
                          <a:gd name="connsiteX9" fmla="*/ 365760 w 1070297"/>
                          <a:gd name="connsiteY9" fmla="*/ 2998 h 566628"/>
                          <a:gd name="connsiteX10" fmla="*/ 68954 w 1070297"/>
                          <a:gd name="connsiteY10" fmla="*/ 0 h 566628"/>
                          <a:gd name="connsiteX11" fmla="*/ 77949 w 1070297"/>
                          <a:gd name="connsiteY11" fmla="*/ 110927 h 566628"/>
                          <a:gd name="connsiteX12" fmla="*/ 0 w 1070297"/>
                          <a:gd name="connsiteY12" fmla="*/ 179882 h 566628"/>
                          <a:gd name="connsiteX0" fmla="*/ 0 w 1070297"/>
                          <a:gd name="connsiteY0" fmla="*/ 179882 h 566628"/>
                          <a:gd name="connsiteX1" fmla="*/ 2998 w 1070297"/>
                          <a:gd name="connsiteY1" fmla="*/ 386747 h 566628"/>
                          <a:gd name="connsiteX2" fmla="*/ 92939 w 1070297"/>
                          <a:gd name="connsiteY2" fmla="*/ 464695 h 566628"/>
                          <a:gd name="connsiteX3" fmla="*/ 95937 w 1070297"/>
                          <a:gd name="connsiteY3" fmla="*/ 566628 h 566628"/>
                          <a:gd name="connsiteX4" fmla="*/ 359764 w 1070297"/>
                          <a:gd name="connsiteY4" fmla="*/ 563630 h 566628"/>
                          <a:gd name="connsiteX5" fmla="*/ 359764 w 1070297"/>
                          <a:gd name="connsiteY5" fmla="*/ 458699 h 566628"/>
                          <a:gd name="connsiteX6" fmla="*/ 1070297 w 1070297"/>
                          <a:gd name="connsiteY6" fmla="*/ 461697 h 566628"/>
                          <a:gd name="connsiteX7" fmla="*/ 1070297 w 1070297"/>
                          <a:gd name="connsiteY7" fmla="*/ 107929 h 566628"/>
                          <a:gd name="connsiteX8" fmla="*/ 356766 w 1070297"/>
                          <a:gd name="connsiteY8" fmla="*/ 113926 h 566628"/>
                          <a:gd name="connsiteX9" fmla="*/ 365760 w 1070297"/>
                          <a:gd name="connsiteY9" fmla="*/ 2998 h 566628"/>
                          <a:gd name="connsiteX10" fmla="*/ 83970 w 1070297"/>
                          <a:gd name="connsiteY10" fmla="*/ 0 h 566628"/>
                          <a:gd name="connsiteX11" fmla="*/ 77949 w 1070297"/>
                          <a:gd name="connsiteY11" fmla="*/ 110927 h 566628"/>
                          <a:gd name="connsiteX12" fmla="*/ 0 w 1070297"/>
                          <a:gd name="connsiteY12" fmla="*/ 179882 h 566628"/>
                          <a:gd name="connsiteX0" fmla="*/ 0 w 1070297"/>
                          <a:gd name="connsiteY0" fmla="*/ 185880 h 572626"/>
                          <a:gd name="connsiteX1" fmla="*/ 2998 w 1070297"/>
                          <a:gd name="connsiteY1" fmla="*/ 392745 h 572626"/>
                          <a:gd name="connsiteX2" fmla="*/ 92939 w 1070297"/>
                          <a:gd name="connsiteY2" fmla="*/ 470693 h 572626"/>
                          <a:gd name="connsiteX3" fmla="*/ 95937 w 1070297"/>
                          <a:gd name="connsiteY3" fmla="*/ 572626 h 572626"/>
                          <a:gd name="connsiteX4" fmla="*/ 359764 w 1070297"/>
                          <a:gd name="connsiteY4" fmla="*/ 569628 h 572626"/>
                          <a:gd name="connsiteX5" fmla="*/ 359764 w 1070297"/>
                          <a:gd name="connsiteY5" fmla="*/ 464697 h 572626"/>
                          <a:gd name="connsiteX6" fmla="*/ 1070297 w 1070297"/>
                          <a:gd name="connsiteY6" fmla="*/ 467695 h 572626"/>
                          <a:gd name="connsiteX7" fmla="*/ 1070297 w 1070297"/>
                          <a:gd name="connsiteY7" fmla="*/ 113927 h 572626"/>
                          <a:gd name="connsiteX8" fmla="*/ 356766 w 1070297"/>
                          <a:gd name="connsiteY8" fmla="*/ 119924 h 572626"/>
                          <a:gd name="connsiteX9" fmla="*/ 365760 w 1070297"/>
                          <a:gd name="connsiteY9" fmla="*/ 8996 h 572626"/>
                          <a:gd name="connsiteX10" fmla="*/ 74998 w 1070297"/>
                          <a:gd name="connsiteY10" fmla="*/ 0 h 572626"/>
                          <a:gd name="connsiteX11" fmla="*/ 77949 w 1070297"/>
                          <a:gd name="connsiteY11" fmla="*/ 116925 h 572626"/>
                          <a:gd name="connsiteX12" fmla="*/ 0 w 1070297"/>
                          <a:gd name="connsiteY12" fmla="*/ 185880 h 572626"/>
                          <a:gd name="connsiteX0" fmla="*/ 0 w 1070297"/>
                          <a:gd name="connsiteY0" fmla="*/ 184911 h 571657"/>
                          <a:gd name="connsiteX1" fmla="*/ 2998 w 1070297"/>
                          <a:gd name="connsiteY1" fmla="*/ 391776 h 571657"/>
                          <a:gd name="connsiteX2" fmla="*/ 92939 w 1070297"/>
                          <a:gd name="connsiteY2" fmla="*/ 469724 h 571657"/>
                          <a:gd name="connsiteX3" fmla="*/ 95937 w 1070297"/>
                          <a:gd name="connsiteY3" fmla="*/ 571657 h 571657"/>
                          <a:gd name="connsiteX4" fmla="*/ 359764 w 1070297"/>
                          <a:gd name="connsiteY4" fmla="*/ 568659 h 571657"/>
                          <a:gd name="connsiteX5" fmla="*/ 359764 w 1070297"/>
                          <a:gd name="connsiteY5" fmla="*/ 463728 h 571657"/>
                          <a:gd name="connsiteX6" fmla="*/ 1070297 w 1070297"/>
                          <a:gd name="connsiteY6" fmla="*/ 466726 h 571657"/>
                          <a:gd name="connsiteX7" fmla="*/ 1070297 w 1070297"/>
                          <a:gd name="connsiteY7" fmla="*/ 112958 h 571657"/>
                          <a:gd name="connsiteX8" fmla="*/ 356766 w 1070297"/>
                          <a:gd name="connsiteY8" fmla="*/ 118955 h 571657"/>
                          <a:gd name="connsiteX9" fmla="*/ 365760 w 1070297"/>
                          <a:gd name="connsiteY9" fmla="*/ 8027 h 571657"/>
                          <a:gd name="connsiteX10" fmla="*/ 74998 w 1070297"/>
                          <a:gd name="connsiteY10" fmla="*/ 0 h 571657"/>
                          <a:gd name="connsiteX11" fmla="*/ 77949 w 1070297"/>
                          <a:gd name="connsiteY11" fmla="*/ 115956 h 571657"/>
                          <a:gd name="connsiteX12" fmla="*/ 0 w 1070297"/>
                          <a:gd name="connsiteY12" fmla="*/ 184911 h 571657"/>
                          <a:gd name="connsiteX0" fmla="*/ 0 w 1070297"/>
                          <a:gd name="connsiteY0" fmla="*/ 183943 h 570689"/>
                          <a:gd name="connsiteX1" fmla="*/ 2998 w 1070297"/>
                          <a:gd name="connsiteY1" fmla="*/ 390808 h 570689"/>
                          <a:gd name="connsiteX2" fmla="*/ 92939 w 1070297"/>
                          <a:gd name="connsiteY2" fmla="*/ 468756 h 570689"/>
                          <a:gd name="connsiteX3" fmla="*/ 95937 w 1070297"/>
                          <a:gd name="connsiteY3" fmla="*/ 570689 h 570689"/>
                          <a:gd name="connsiteX4" fmla="*/ 359764 w 1070297"/>
                          <a:gd name="connsiteY4" fmla="*/ 567691 h 570689"/>
                          <a:gd name="connsiteX5" fmla="*/ 359764 w 1070297"/>
                          <a:gd name="connsiteY5" fmla="*/ 462760 h 570689"/>
                          <a:gd name="connsiteX6" fmla="*/ 1070297 w 1070297"/>
                          <a:gd name="connsiteY6" fmla="*/ 465758 h 570689"/>
                          <a:gd name="connsiteX7" fmla="*/ 1070297 w 1070297"/>
                          <a:gd name="connsiteY7" fmla="*/ 111990 h 570689"/>
                          <a:gd name="connsiteX8" fmla="*/ 356766 w 1070297"/>
                          <a:gd name="connsiteY8" fmla="*/ 117987 h 570689"/>
                          <a:gd name="connsiteX9" fmla="*/ 365760 w 1070297"/>
                          <a:gd name="connsiteY9" fmla="*/ 7059 h 570689"/>
                          <a:gd name="connsiteX10" fmla="*/ 75021 w 1070297"/>
                          <a:gd name="connsiteY10" fmla="*/ 0 h 570689"/>
                          <a:gd name="connsiteX11" fmla="*/ 77949 w 1070297"/>
                          <a:gd name="connsiteY11" fmla="*/ 114988 h 570689"/>
                          <a:gd name="connsiteX12" fmla="*/ 0 w 1070297"/>
                          <a:gd name="connsiteY12" fmla="*/ 183943 h 570689"/>
                          <a:gd name="connsiteX0" fmla="*/ 0 w 1070297"/>
                          <a:gd name="connsiteY0" fmla="*/ 176884 h 563630"/>
                          <a:gd name="connsiteX1" fmla="*/ 2998 w 1070297"/>
                          <a:gd name="connsiteY1" fmla="*/ 383749 h 563630"/>
                          <a:gd name="connsiteX2" fmla="*/ 92939 w 1070297"/>
                          <a:gd name="connsiteY2" fmla="*/ 461697 h 563630"/>
                          <a:gd name="connsiteX3" fmla="*/ 95937 w 1070297"/>
                          <a:gd name="connsiteY3" fmla="*/ 563630 h 563630"/>
                          <a:gd name="connsiteX4" fmla="*/ 359764 w 1070297"/>
                          <a:gd name="connsiteY4" fmla="*/ 560632 h 563630"/>
                          <a:gd name="connsiteX5" fmla="*/ 359764 w 1070297"/>
                          <a:gd name="connsiteY5" fmla="*/ 455701 h 563630"/>
                          <a:gd name="connsiteX6" fmla="*/ 1070297 w 1070297"/>
                          <a:gd name="connsiteY6" fmla="*/ 458699 h 563630"/>
                          <a:gd name="connsiteX7" fmla="*/ 1070297 w 1070297"/>
                          <a:gd name="connsiteY7" fmla="*/ 104931 h 563630"/>
                          <a:gd name="connsiteX8" fmla="*/ 356766 w 1070297"/>
                          <a:gd name="connsiteY8" fmla="*/ 110928 h 563630"/>
                          <a:gd name="connsiteX9" fmla="*/ 365760 w 1070297"/>
                          <a:gd name="connsiteY9" fmla="*/ 0 h 563630"/>
                          <a:gd name="connsiteX10" fmla="*/ 81018 w 1070297"/>
                          <a:gd name="connsiteY10" fmla="*/ 25540 h 563630"/>
                          <a:gd name="connsiteX11" fmla="*/ 77949 w 1070297"/>
                          <a:gd name="connsiteY11" fmla="*/ 107929 h 563630"/>
                          <a:gd name="connsiteX12" fmla="*/ 0 w 1070297"/>
                          <a:gd name="connsiteY12" fmla="*/ 176884 h 563630"/>
                          <a:gd name="connsiteX0" fmla="*/ 0 w 1070297"/>
                          <a:gd name="connsiteY0" fmla="*/ 176884 h 563630"/>
                          <a:gd name="connsiteX1" fmla="*/ 2998 w 1070297"/>
                          <a:gd name="connsiteY1" fmla="*/ 383749 h 563630"/>
                          <a:gd name="connsiteX2" fmla="*/ 92939 w 1070297"/>
                          <a:gd name="connsiteY2" fmla="*/ 461697 h 563630"/>
                          <a:gd name="connsiteX3" fmla="*/ 95937 w 1070297"/>
                          <a:gd name="connsiteY3" fmla="*/ 563630 h 563630"/>
                          <a:gd name="connsiteX4" fmla="*/ 359764 w 1070297"/>
                          <a:gd name="connsiteY4" fmla="*/ 560632 h 563630"/>
                          <a:gd name="connsiteX5" fmla="*/ 359764 w 1070297"/>
                          <a:gd name="connsiteY5" fmla="*/ 455701 h 563630"/>
                          <a:gd name="connsiteX6" fmla="*/ 1070297 w 1070297"/>
                          <a:gd name="connsiteY6" fmla="*/ 458699 h 563630"/>
                          <a:gd name="connsiteX7" fmla="*/ 1070297 w 1070297"/>
                          <a:gd name="connsiteY7" fmla="*/ 104931 h 563630"/>
                          <a:gd name="connsiteX8" fmla="*/ 356766 w 1070297"/>
                          <a:gd name="connsiteY8" fmla="*/ 110928 h 563630"/>
                          <a:gd name="connsiteX9" fmla="*/ 365760 w 1070297"/>
                          <a:gd name="connsiteY9" fmla="*/ 0 h 563630"/>
                          <a:gd name="connsiteX10" fmla="*/ 84017 w 1070297"/>
                          <a:gd name="connsiteY10" fmla="*/ 0 h 563630"/>
                          <a:gd name="connsiteX11" fmla="*/ 77949 w 1070297"/>
                          <a:gd name="connsiteY11" fmla="*/ 107929 h 563630"/>
                          <a:gd name="connsiteX12" fmla="*/ 0 w 1070297"/>
                          <a:gd name="connsiteY12" fmla="*/ 176884 h 563630"/>
                          <a:gd name="connsiteX0" fmla="*/ 0 w 1070297"/>
                          <a:gd name="connsiteY0" fmla="*/ 176884 h 563630"/>
                          <a:gd name="connsiteX1" fmla="*/ 2998 w 1070297"/>
                          <a:gd name="connsiteY1" fmla="*/ 383749 h 563630"/>
                          <a:gd name="connsiteX2" fmla="*/ 92939 w 1070297"/>
                          <a:gd name="connsiteY2" fmla="*/ 461697 h 563630"/>
                          <a:gd name="connsiteX3" fmla="*/ 95937 w 1070297"/>
                          <a:gd name="connsiteY3" fmla="*/ 563630 h 563630"/>
                          <a:gd name="connsiteX4" fmla="*/ 359764 w 1070297"/>
                          <a:gd name="connsiteY4" fmla="*/ 560632 h 563630"/>
                          <a:gd name="connsiteX5" fmla="*/ 359764 w 1070297"/>
                          <a:gd name="connsiteY5" fmla="*/ 455701 h 563630"/>
                          <a:gd name="connsiteX6" fmla="*/ 1070297 w 1070297"/>
                          <a:gd name="connsiteY6" fmla="*/ 458699 h 563630"/>
                          <a:gd name="connsiteX7" fmla="*/ 362016 w 1070297"/>
                          <a:gd name="connsiteY7" fmla="*/ 104932 h 563630"/>
                          <a:gd name="connsiteX8" fmla="*/ 356766 w 1070297"/>
                          <a:gd name="connsiteY8" fmla="*/ 110928 h 563630"/>
                          <a:gd name="connsiteX9" fmla="*/ 365760 w 1070297"/>
                          <a:gd name="connsiteY9" fmla="*/ 0 h 563630"/>
                          <a:gd name="connsiteX10" fmla="*/ 84017 w 1070297"/>
                          <a:gd name="connsiteY10" fmla="*/ 0 h 563630"/>
                          <a:gd name="connsiteX11" fmla="*/ 77949 w 1070297"/>
                          <a:gd name="connsiteY11" fmla="*/ 107929 h 563630"/>
                          <a:gd name="connsiteX12" fmla="*/ 0 w 1070297"/>
                          <a:gd name="connsiteY12" fmla="*/ 176884 h 563630"/>
                          <a:gd name="connsiteX0" fmla="*/ 0 w 365761"/>
                          <a:gd name="connsiteY0" fmla="*/ 176884 h 563630"/>
                          <a:gd name="connsiteX1" fmla="*/ 2998 w 365761"/>
                          <a:gd name="connsiteY1" fmla="*/ 383749 h 563630"/>
                          <a:gd name="connsiteX2" fmla="*/ 92939 w 365761"/>
                          <a:gd name="connsiteY2" fmla="*/ 461697 h 563630"/>
                          <a:gd name="connsiteX3" fmla="*/ 95937 w 365761"/>
                          <a:gd name="connsiteY3" fmla="*/ 563630 h 563630"/>
                          <a:gd name="connsiteX4" fmla="*/ 359764 w 365761"/>
                          <a:gd name="connsiteY4" fmla="*/ 560632 h 563630"/>
                          <a:gd name="connsiteX5" fmla="*/ 359764 w 365761"/>
                          <a:gd name="connsiteY5" fmla="*/ 455701 h 563630"/>
                          <a:gd name="connsiteX6" fmla="*/ 361742 w 365761"/>
                          <a:gd name="connsiteY6" fmla="*/ 489658 h 563630"/>
                          <a:gd name="connsiteX7" fmla="*/ 362016 w 365761"/>
                          <a:gd name="connsiteY7" fmla="*/ 104932 h 563630"/>
                          <a:gd name="connsiteX8" fmla="*/ 356766 w 365761"/>
                          <a:gd name="connsiteY8" fmla="*/ 110928 h 563630"/>
                          <a:gd name="connsiteX9" fmla="*/ 365760 w 365761"/>
                          <a:gd name="connsiteY9" fmla="*/ 0 h 563630"/>
                          <a:gd name="connsiteX10" fmla="*/ 84017 w 365761"/>
                          <a:gd name="connsiteY10" fmla="*/ 0 h 563630"/>
                          <a:gd name="connsiteX11" fmla="*/ 77949 w 365761"/>
                          <a:gd name="connsiteY11" fmla="*/ 107929 h 563630"/>
                          <a:gd name="connsiteX12" fmla="*/ 0 w 365761"/>
                          <a:gd name="connsiteY12" fmla="*/ 176884 h 563630"/>
                          <a:gd name="connsiteX0" fmla="*/ 0 w 369488"/>
                          <a:gd name="connsiteY0" fmla="*/ 176884 h 563630"/>
                          <a:gd name="connsiteX1" fmla="*/ 2998 w 369488"/>
                          <a:gd name="connsiteY1" fmla="*/ 383749 h 563630"/>
                          <a:gd name="connsiteX2" fmla="*/ 92939 w 369488"/>
                          <a:gd name="connsiteY2" fmla="*/ 461697 h 563630"/>
                          <a:gd name="connsiteX3" fmla="*/ 95937 w 369488"/>
                          <a:gd name="connsiteY3" fmla="*/ 563630 h 563630"/>
                          <a:gd name="connsiteX4" fmla="*/ 359764 w 369488"/>
                          <a:gd name="connsiteY4" fmla="*/ 560632 h 563630"/>
                          <a:gd name="connsiteX5" fmla="*/ 359764 w 369488"/>
                          <a:gd name="connsiteY5" fmla="*/ 455701 h 563630"/>
                          <a:gd name="connsiteX6" fmla="*/ 361742 w 369488"/>
                          <a:gd name="connsiteY6" fmla="*/ 489658 h 563630"/>
                          <a:gd name="connsiteX7" fmla="*/ 362016 w 369488"/>
                          <a:gd name="connsiteY7" fmla="*/ 104932 h 563630"/>
                          <a:gd name="connsiteX8" fmla="*/ 369488 w 369488"/>
                          <a:gd name="connsiteY8" fmla="*/ 131566 h 563630"/>
                          <a:gd name="connsiteX9" fmla="*/ 365760 w 369488"/>
                          <a:gd name="connsiteY9" fmla="*/ 0 h 563630"/>
                          <a:gd name="connsiteX10" fmla="*/ 84017 w 369488"/>
                          <a:gd name="connsiteY10" fmla="*/ 0 h 563630"/>
                          <a:gd name="connsiteX11" fmla="*/ 77949 w 369488"/>
                          <a:gd name="connsiteY11" fmla="*/ 107929 h 563630"/>
                          <a:gd name="connsiteX12" fmla="*/ 0 w 369488"/>
                          <a:gd name="connsiteY12" fmla="*/ 176884 h 5636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69488" h="563630">
                            <a:moveTo>
                              <a:pt x="0" y="176884"/>
                            </a:moveTo>
                            <a:cubicBezTo>
                              <a:pt x="999" y="245839"/>
                              <a:pt x="1999" y="314794"/>
                              <a:pt x="2998" y="383749"/>
                            </a:cubicBezTo>
                            <a:lnTo>
                              <a:pt x="92939" y="461697"/>
                            </a:lnTo>
                            <a:cubicBezTo>
                              <a:pt x="93938" y="495675"/>
                              <a:pt x="94938" y="529652"/>
                              <a:pt x="95937" y="563630"/>
                            </a:cubicBezTo>
                            <a:lnTo>
                              <a:pt x="359764" y="560632"/>
                            </a:lnTo>
                            <a:lnTo>
                              <a:pt x="359764" y="455701"/>
                            </a:lnTo>
                            <a:lnTo>
                              <a:pt x="361742" y="489658"/>
                            </a:lnTo>
                            <a:cubicBezTo>
                              <a:pt x="361833" y="361416"/>
                              <a:pt x="361925" y="233174"/>
                              <a:pt x="362016" y="104932"/>
                            </a:cubicBezTo>
                            <a:lnTo>
                              <a:pt x="369488" y="131566"/>
                            </a:lnTo>
                            <a:lnTo>
                              <a:pt x="365760" y="0"/>
                            </a:lnTo>
                            <a:lnTo>
                              <a:pt x="84017" y="0"/>
                            </a:lnTo>
                            <a:cubicBezTo>
                              <a:pt x="85001" y="38975"/>
                              <a:pt x="76965" y="68954"/>
                              <a:pt x="77949" y="107929"/>
                            </a:cubicBezTo>
                            <a:lnTo>
                              <a:pt x="0" y="176884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1905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8" name="Ellipse 87"/>
                      <p:cNvSpPr/>
                      <p:nvPr/>
                    </p:nvSpPr>
                    <p:spPr>
                      <a:xfrm>
                        <a:off x="793531" y="1161393"/>
                        <a:ext cx="80000" cy="89517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6" name="Gruppieren 65"/>
                <p:cNvGrpSpPr/>
                <p:nvPr/>
              </p:nvGrpSpPr>
              <p:grpSpPr>
                <a:xfrm>
                  <a:off x="1350579" y="0"/>
                  <a:ext cx="1602740" cy="1807472"/>
                  <a:chOff x="0" y="0"/>
                  <a:chExt cx="1602740" cy="1807472"/>
                </a:xfrm>
              </p:grpSpPr>
              <p:sp>
                <p:nvSpPr>
                  <p:cNvPr id="67" name="Freihandform 66"/>
                  <p:cNvSpPr/>
                  <p:nvPr/>
                </p:nvSpPr>
                <p:spPr>
                  <a:xfrm>
                    <a:off x="0" y="0"/>
                    <a:ext cx="1602740" cy="808990"/>
                  </a:xfrm>
                  <a:custGeom>
                    <a:avLst/>
                    <a:gdLst>
                      <a:gd name="connsiteX0" fmla="*/ 0 w 1602827"/>
                      <a:gd name="connsiteY0" fmla="*/ 31531 h 840827"/>
                      <a:gd name="connsiteX1" fmla="*/ 0 w 1602827"/>
                      <a:gd name="connsiteY1" fmla="*/ 583324 h 840827"/>
                      <a:gd name="connsiteX2" fmla="*/ 336331 w 1602827"/>
                      <a:gd name="connsiteY2" fmla="*/ 583324 h 840827"/>
                      <a:gd name="connsiteX3" fmla="*/ 168165 w 1602827"/>
                      <a:gd name="connsiteY3" fmla="*/ 472965 h 840827"/>
                      <a:gd name="connsiteX4" fmla="*/ 168165 w 1602827"/>
                      <a:gd name="connsiteY4" fmla="*/ 168165 h 840827"/>
                      <a:gd name="connsiteX5" fmla="*/ 1408386 w 1602827"/>
                      <a:gd name="connsiteY5" fmla="*/ 162910 h 840827"/>
                      <a:gd name="connsiteX6" fmla="*/ 1408386 w 1602827"/>
                      <a:gd name="connsiteY6" fmla="*/ 840827 h 840827"/>
                      <a:gd name="connsiteX7" fmla="*/ 1597572 w 1602827"/>
                      <a:gd name="connsiteY7" fmla="*/ 835572 h 840827"/>
                      <a:gd name="connsiteX8" fmla="*/ 1602827 w 1602827"/>
                      <a:gd name="connsiteY8" fmla="*/ 0 h 840827"/>
                      <a:gd name="connsiteX9" fmla="*/ 0 w 1602827"/>
                      <a:gd name="connsiteY9" fmla="*/ 31531 h 840827"/>
                      <a:gd name="connsiteX0" fmla="*/ 0 w 1602827"/>
                      <a:gd name="connsiteY0" fmla="*/ 0 h 809296"/>
                      <a:gd name="connsiteX1" fmla="*/ 0 w 1602827"/>
                      <a:gd name="connsiteY1" fmla="*/ 551793 h 809296"/>
                      <a:gd name="connsiteX2" fmla="*/ 336331 w 1602827"/>
                      <a:gd name="connsiteY2" fmla="*/ 551793 h 809296"/>
                      <a:gd name="connsiteX3" fmla="*/ 168165 w 1602827"/>
                      <a:gd name="connsiteY3" fmla="*/ 441434 h 809296"/>
                      <a:gd name="connsiteX4" fmla="*/ 168165 w 1602827"/>
                      <a:gd name="connsiteY4" fmla="*/ 136634 h 809296"/>
                      <a:gd name="connsiteX5" fmla="*/ 1408386 w 1602827"/>
                      <a:gd name="connsiteY5" fmla="*/ 131379 h 809296"/>
                      <a:gd name="connsiteX6" fmla="*/ 1408386 w 1602827"/>
                      <a:gd name="connsiteY6" fmla="*/ 809296 h 809296"/>
                      <a:gd name="connsiteX7" fmla="*/ 1597572 w 1602827"/>
                      <a:gd name="connsiteY7" fmla="*/ 804041 h 809296"/>
                      <a:gd name="connsiteX8" fmla="*/ 1602827 w 1602827"/>
                      <a:gd name="connsiteY8" fmla="*/ 3 h 809296"/>
                      <a:gd name="connsiteX9" fmla="*/ 0 w 1602827"/>
                      <a:gd name="connsiteY9" fmla="*/ 0 h 80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02827" h="809296">
                        <a:moveTo>
                          <a:pt x="0" y="0"/>
                        </a:moveTo>
                        <a:lnTo>
                          <a:pt x="0" y="551793"/>
                        </a:lnTo>
                        <a:lnTo>
                          <a:pt x="336331" y="551793"/>
                        </a:lnTo>
                        <a:lnTo>
                          <a:pt x="168165" y="441434"/>
                        </a:lnTo>
                        <a:lnTo>
                          <a:pt x="168165" y="136634"/>
                        </a:lnTo>
                        <a:lnTo>
                          <a:pt x="1408386" y="131379"/>
                        </a:lnTo>
                        <a:lnTo>
                          <a:pt x="1408386" y="809296"/>
                        </a:lnTo>
                        <a:lnTo>
                          <a:pt x="1597572" y="804041"/>
                        </a:lnTo>
                        <a:cubicBezTo>
                          <a:pt x="1599324" y="525517"/>
                          <a:pt x="1601075" y="278527"/>
                          <a:pt x="1602827" y="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8" name="Freihandform 67"/>
                  <p:cNvSpPr/>
                  <p:nvPr/>
                </p:nvSpPr>
                <p:spPr>
                  <a:xfrm flipV="1">
                    <a:off x="0" y="998482"/>
                    <a:ext cx="1602740" cy="808990"/>
                  </a:xfrm>
                  <a:custGeom>
                    <a:avLst/>
                    <a:gdLst>
                      <a:gd name="connsiteX0" fmla="*/ 0 w 1602827"/>
                      <a:gd name="connsiteY0" fmla="*/ 31531 h 840827"/>
                      <a:gd name="connsiteX1" fmla="*/ 0 w 1602827"/>
                      <a:gd name="connsiteY1" fmla="*/ 583324 h 840827"/>
                      <a:gd name="connsiteX2" fmla="*/ 336331 w 1602827"/>
                      <a:gd name="connsiteY2" fmla="*/ 583324 h 840827"/>
                      <a:gd name="connsiteX3" fmla="*/ 168165 w 1602827"/>
                      <a:gd name="connsiteY3" fmla="*/ 472965 h 840827"/>
                      <a:gd name="connsiteX4" fmla="*/ 168165 w 1602827"/>
                      <a:gd name="connsiteY4" fmla="*/ 168165 h 840827"/>
                      <a:gd name="connsiteX5" fmla="*/ 1408386 w 1602827"/>
                      <a:gd name="connsiteY5" fmla="*/ 162910 h 840827"/>
                      <a:gd name="connsiteX6" fmla="*/ 1408386 w 1602827"/>
                      <a:gd name="connsiteY6" fmla="*/ 840827 h 840827"/>
                      <a:gd name="connsiteX7" fmla="*/ 1597572 w 1602827"/>
                      <a:gd name="connsiteY7" fmla="*/ 835572 h 840827"/>
                      <a:gd name="connsiteX8" fmla="*/ 1602827 w 1602827"/>
                      <a:gd name="connsiteY8" fmla="*/ 0 h 840827"/>
                      <a:gd name="connsiteX9" fmla="*/ 0 w 1602827"/>
                      <a:gd name="connsiteY9" fmla="*/ 31531 h 840827"/>
                      <a:gd name="connsiteX0" fmla="*/ 0 w 1602827"/>
                      <a:gd name="connsiteY0" fmla="*/ 0 h 809296"/>
                      <a:gd name="connsiteX1" fmla="*/ 0 w 1602827"/>
                      <a:gd name="connsiteY1" fmla="*/ 551793 h 809296"/>
                      <a:gd name="connsiteX2" fmla="*/ 336331 w 1602827"/>
                      <a:gd name="connsiteY2" fmla="*/ 551793 h 809296"/>
                      <a:gd name="connsiteX3" fmla="*/ 168165 w 1602827"/>
                      <a:gd name="connsiteY3" fmla="*/ 441434 h 809296"/>
                      <a:gd name="connsiteX4" fmla="*/ 168165 w 1602827"/>
                      <a:gd name="connsiteY4" fmla="*/ 136634 h 809296"/>
                      <a:gd name="connsiteX5" fmla="*/ 1408386 w 1602827"/>
                      <a:gd name="connsiteY5" fmla="*/ 131379 h 809296"/>
                      <a:gd name="connsiteX6" fmla="*/ 1408386 w 1602827"/>
                      <a:gd name="connsiteY6" fmla="*/ 809296 h 809296"/>
                      <a:gd name="connsiteX7" fmla="*/ 1597572 w 1602827"/>
                      <a:gd name="connsiteY7" fmla="*/ 804041 h 809296"/>
                      <a:gd name="connsiteX8" fmla="*/ 1602827 w 1602827"/>
                      <a:gd name="connsiteY8" fmla="*/ 3 h 809296"/>
                      <a:gd name="connsiteX9" fmla="*/ 0 w 1602827"/>
                      <a:gd name="connsiteY9" fmla="*/ 0 h 80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02827" h="809296">
                        <a:moveTo>
                          <a:pt x="0" y="0"/>
                        </a:moveTo>
                        <a:lnTo>
                          <a:pt x="0" y="551793"/>
                        </a:lnTo>
                        <a:lnTo>
                          <a:pt x="336331" y="551793"/>
                        </a:lnTo>
                        <a:lnTo>
                          <a:pt x="168165" y="441434"/>
                        </a:lnTo>
                        <a:lnTo>
                          <a:pt x="168165" y="136634"/>
                        </a:lnTo>
                        <a:lnTo>
                          <a:pt x="1408386" y="131379"/>
                        </a:lnTo>
                        <a:lnTo>
                          <a:pt x="1408386" y="809296"/>
                        </a:lnTo>
                        <a:lnTo>
                          <a:pt x="1597572" y="804041"/>
                        </a:lnTo>
                        <a:cubicBezTo>
                          <a:pt x="1599324" y="525517"/>
                          <a:pt x="1601075" y="278527"/>
                          <a:pt x="1602827" y="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9" name="Rechteck 68"/>
                  <p:cNvSpPr/>
                  <p:nvPr/>
                </p:nvSpPr>
                <p:spPr>
                  <a:xfrm>
                    <a:off x="362607" y="231227"/>
                    <a:ext cx="130175" cy="130365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70" name="Freihandform 69"/>
                  <p:cNvSpPr/>
                  <p:nvPr/>
                </p:nvSpPr>
                <p:spPr>
                  <a:xfrm>
                    <a:off x="504497" y="183583"/>
                    <a:ext cx="535940" cy="1455877"/>
                  </a:xfrm>
                  <a:custGeom>
                    <a:avLst/>
                    <a:gdLst>
                      <a:gd name="connsiteX0" fmla="*/ 520262 w 536028"/>
                      <a:gd name="connsiteY0" fmla="*/ 0 h 1471448"/>
                      <a:gd name="connsiteX1" fmla="*/ 0 w 536028"/>
                      <a:gd name="connsiteY1" fmla="*/ 0 h 1471448"/>
                      <a:gd name="connsiteX2" fmla="*/ 0 w 536028"/>
                      <a:gd name="connsiteY2" fmla="*/ 1471448 h 1471448"/>
                      <a:gd name="connsiteX3" fmla="*/ 515007 w 536028"/>
                      <a:gd name="connsiteY3" fmla="*/ 1471448 h 1471448"/>
                      <a:gd name="connsiteX4" fmla="*/ 520262 w 536028"/>
                      <a:gd name="connsiteY4" fmla="*/ 1298028 h 1471448"/>
                      <a:gd name="connsiteX5" fmla="*/ 162911 w 536028"/>
                      <a:gd name="connsiteY5" fmla="*/ 1298028 h 1471448"/>
                      <a:gd name="connsiteX6" fmla="*/ 157656 w 536028"/>
                      <a:gd name="connsiteY6" fmla="*/ 168166 h 1471448"/>
                      <a:gd name="connsiteX7" fmla="*/ 536028 w 536028"/>
                      <a:gd name="connsiteY7" fmla="*/ 162911 h 1471448"/>
                      <a:gd name="connsiteX8" fmla="*/ 520262 w 536028"/>
                      <a:gd name="connsiteY8" fmla="*/ 0 h 1471448"/>
                      <a:gd name="connsiteX0" fmla="*/ 536028 w 536028"/>
                      <a:gd name="connsiteY0" fmla="*/ 0 h 1471448"/>
                      <a:gd name="connsiteX1" fmla="*/ 0 w 536028"/>
                      <a:gd name="connsiteY1" fmla="*/ 0 h 1471448"/>
                      <a:gd name="connsiteX2" fmla="*/ 0 w 536028"/>
                      <a:gd name="connsiteY2" fmla="*/ 1471448 h 1471448"/>
                      <a:gd name="connsiteX3" fmla="*/ 515007 w 536028"/>
                      <a:gd name="connsiteY3" fmla="*/ 1471448 h 1471448"/>
                      <a:gd name="connsiteX4" fmla="*/ 520262 w 536028"/>
                      <a:gd name="connsiteY4" fmla="*/ 1298028 h 1471448"/>
                      <a:gd name="connsiteX5" fmla="*/ 162911 w 536028"/>
                      <a:gd name="connsiteY5" fmla="*/ 1298028 h 1471448"/>
                      <a:gd name="connsiteX6" fmla="*/ 157656 w 536028"/>
                      <a:gd name="connsiteY6" fmla="*/ 168166 h 1471448"/>
                      <a:gd name="connsiteX7" fmla="*/ 536028 w 536028"/>
                      <a:gd name="connsiteY7" fmla="*/ 162911 h 1471448"/>
                      <a:gd name="connsiteX8" fmla="*/ 536028 w 536028"/>
                      <a:gd name="connsiteY8" fmla="*/ 0 h 147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6028" h="1471448">
                        <a:moveTo>
                          <a:pt x="536028" y="0"/>
                        </a:moveTo>
                        <a:lnTo>
                          <a:pt x="0" y="0"/>
                        </a:lnTo>
                        <a:lnTo>
                          <a:pt x="0" y="1471448"/>
                        </a:lnTo>
                        <a:lnTo>
                          <a:pt x="515007" y="1471448"/>
                        </a:lnTo>
                        <a:lnTo>
                          <a:pt x="520262" y="1298028"/>
                        </a:lnTo>
                        <a:lnTo>
                          <a:pt x="162911" y="1298028"/>
                        </a:lnTo>
                        <a:cubicBezTo>
                          <a:pt x="161159" y="921407"/>
                          <a:pt x="159408" y="544787"/>
                          <a:pt x="157656" y="168166"/>
                        </a:cubicBezTo>
                        <a:lnTo>
                          <a:pt x="536028" y="162911"/>
                        </a:lnTo>
                        <a:lnTo>
                          <a:pt x="536028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pic>
                <p:nvPicPr>
                  <p:cNvPr id="71" name="Grafik 7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3173" y="415158"/>
                    <a:ext cx="704193" cy="9827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63" name="Rechteck 62"/>
              <p:cNvSpPr/>
              <p:nvPr/>
            </p:nvSpPr>
            <p:spPr>
              <a:xfrm>
                <a:off x="1550276" y="0"/>
                <a:ext cx="204952" cy="13660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1550276" y="1671145"/>
                <a:ext cx="204470" cy="1365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100" name="Gruppieren 99"/>
            <p:cNvGrpSpPr/>
            <p:nvPr/>
          </p:nvGrpSpPr>
          <p:grpSpPr>
            <a:xfrm>
              <a:off x="9497981" y="4913391"/>
              <a:ext cx="1348480" cy="456113"/>
              <a:chOff x="7933765" y="4610723"/>
              <a:chExt cx="2841003" cy="960948"/>
            </a:xfrm>
          </p:grpSpPr>
          <p:cxnSp>
            <p:nvCxnSpPr>
              <p:cNvPr id="91" name="Gerade Verbindung 90"/>
              <p:cNvCxnSpPr/>
              <p:nvPr/>
            </p:nvCxnSpPr>
            <p:spPr>
              <a:xfrm>
                <a:off x="7933765" y="5127894"/>
                <a:ext cx="7074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ihandform 92"/>
              <p:cNvSpPr/>
              <p:nvPr/>
            </p:nvSpPr>
            <p:spPr>
              <a:xfrm>
                <a:off x="8597154" y="4610723"/>
                <a:ext cx="421341" cy="947668"/>
              </a:xfrm>
              <a:custGeom>
                <a:avLst/>
                <a:gdLst>
                  <a:gd name="connsiteX0" fmla="*/ 421341 w 421341"/>
                  <a:gd name="connsiteY0" fmla="*/ 0 h 753036"/>
                  <a:gd name="connsiteX1" fmla="*/ 0 w 421341"/>
                  <a:gd name="connsiteY1" fmla="*/ 412377 h 753036"/>
                  <a:gd name="connsiteX2" fmla="*/ 412376 w 421341"/>
                  <a:gd name="connsiteY2" fmla="*/ 753036 h 75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41" h="753036">
                    <a:moveTo>
                      <a:pt x="421341" y="0"/>
                    </a:moveTo>
                    <a:lnTo>
                      <a:pt x="0" y="412377"/>
                    </a:lnTo>
                    <a:lnTo>
                      <a:pt x="412376" y="75303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8789894" y="4812562"/>
                <a:ext cx="578224" cy="57822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Freihandform 95"/>
              <p:cNvSpPr/>
              <p:nvPr/>
            </p:nvSpPr>
            <p:spPr>
              <a:xfrm>
                <a:off x="9368118" y="4826298"/>
                <a:ext cx="699247" cy="526566"/>
              </a:xfrm>
              <a:custGeom>
                <a:avLst/>
                <a:gdLst>
                  <a:gd name="connsiteX0" fmla="*/ 8964 w 1264023"/>
                  <a:gd name="connsiteY0" fmla="*/ 1165412 h 1174376"/>
                  <a:gd name="connsiteX1" fmla="*/ 0 w 1264023"/>
                  <a:gd name="connsiteY1" fmla="*/ 8965 h 1174376"/>
                  <a:gd name="connsiteX2" fmla="*/ 313764 w 1264023"/>
                  <a:gd name="connsiteY2" fmla="*/ 1174376 h 1174376"/>
                  <a:gd name="connsiteX3" fmla="*/ 519953 w 1264023"/>
                  <a:gd name="connsiteY3" fmla="*/ 8965 h 1174376"/>
                  <a:gd name="connsiteX4" fmla="*/ 788894 w 1264023"/>
                  <a:gd name="connsiteY4" fmla="*/ 1165412 h 1174376"/>
                  <a:gd name="connsiteX5" fmla="*/ 995082 w 1264023"/>
                  <a:gd name="connsiteY5" fmla="*/ 0 h 1174376"/>
                  <a:gd name="connsiteX6" fmla="*/ 1264023 w 1264023"/>
                  <a:gd name="connsiteY6" fmla="*/ 1165412 h 1174376"/>
                  <a:gd name="connsiteX7" fmla="*/ 1264023 w 1264023"/>
                  <a:gd name="connsiteY7" fmla="*/ 17929 h 117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3" h="1174376">
                    <a:moveTo>
                      <a:pt x="8964" y="1165412"/>
                    </a:moveTo>
                    <a:lnTo>
                      <a:pt x="0" y="8965"/>
                    </a:lnTo>
                    <a:lnTo>
                      <a:pt x="313764" y="1174376"/>
                    </a:lnTo>
                    <a:lnTo>
                      <a:pt x="519953" y="8965"/>
                    </a:lnTo>
                    <a:lnTo>
                      <a:pt x="788894" y="1165412"/>
                    </a:lnTo>
                    <a:lnTo>
                      <a:pt x="995082" y="0"/>
                    </a:lnTo>
                    <a:lnTo>
                      <a:pt x="1264023" y="1165412"/>
                    </a:lnTo>
                    <a:lnTo>
                      <a:pt x="1264023" y="1792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7" name="Gerade Verbindung 96"/>
              <p:cNvCxnSpPr/>
              <p:nvPr/>
            </p:nvCxnSpPr>
            <p:spPr>
              <a:xfrm flipV="1">
                <a:off x="9368119" y="5101214"/>
                <a:ext cx="1406649" cy="81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hteck 97"/>
              <p:cNvSpPr/>
              <p:nvPr/>
            </p:nvSpPr>
            <p:spPr>
              <a:xfrm>
                <a:off x="9368118" y="5379683"/>
                <a:ext cx="815788" cy="1919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Rechteck 98"/>
              <p:cNvSpPr/>
              <p:nvPr/>
            </p:nvSpPr>
            <p:spPr>
              <a:xfrm>
                <a:off x="9318814" y="4617183"/>
                <a:ext cx="815788" cy="1919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1" name="Textfeld 100"/>
            <p:cNvSpPr txBox="1"/>
            <p:nvPr/>
          </p:nvSpPr>
          <p:spPr>
            <a:xfrm>
              <a:off x="9817360" y="5442820"/>
              <a:ext cx="75777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 smtClean="0"/>
                <a:t>Symbol</a:t>
              </a:r>
              <a:endParaRPr lang="de-DE" sz="15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9243966" y="4060015"/>
              <a:ext cx="1774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Non-return </a:t>
              </a:r>
              <a:r>
                <a:rPr lang="de-DE" dirty="0" err="1" smtClean="0"/>
                <a:t>valve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smtClean="0"/>
                <a:t>on top</a:t>
              </a:r>
              <a:endParaRPr lang="de-DE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6190492" y="5961528"/>
              <a:ext cx="2379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C00000"/>
                  </a:solidFill>
                </a:rPr>
                <a:t>New </a:t>
              </a:r>
              <a:r>
                <a:rPr lang="de-DE" b="1" dirty="0" err="1" smtClean="0">
                  <a:solidFill>
                    <a:srgbClr val="C00000"/>
                  </a:solidFill>
                </a:rPr>
                <a:t>Sterilization</a:t>
              </a:r>
              <a:r>
                <a:rPr lang="de-DE" b="1" dirty="0" smtClean="0">
                  <a:solidFill>
                    <a:srgbClr val="C00000"/>
                  </a:solidFill>
                </a:rPr>
                <a:t> </a:t>
              </a:r>
              <a:r>
                <a:rPr lang="de-DE" b="1" dirty="0" err="1" smtClean="0">
                  <a:solidFill>
                    <a:srgbClr val="C00000"/>
                  </a:solidFill>
                </a:rPr>
                <a:t>Valve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90" y="2189453"/>
            <a:ext cx="4587290" cy="274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Gerade Verbindung mit Pfeil 36"/>
          <p:cNvCxnSpPr>
            <a:endCxn id="9" idx="1"/>
          </p:cNvCxnSpPr>
          <p:nvPr/>
        </p:nvCxnSpPr>
        <p:spPr>
          <a:xfrm>
            <a:off x="3181610" y="3753121"/>
            <a:ext cx="608452" cy="20010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0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12</a:t>
            </a:fld>
            <a:endParaRPr lang="fr-FR"/>
          </a:p>
        </p:txBody>
      </p:sp>
      <p:sp>
        <p:nvSpPr>
          <p:cNvPr id="15" name="Textfeld 14"/>
          <p:cNvSpPr txBox="1"/>
          <p:nvPr/>
        </p:nvSpPr>
        <p:spPr>
          <a:xfrm>
            <a:off x="3068441" y="890976"/>
            <a:ext cx="55914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00CC"/>
                </a:solidFill>
              </a:rPr>
              <a:t>Application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of</a:t>
            </a:r>
            <a:r>
              <a:rPr lang="de-DE" sz="2400" b="1" dirty="0" smtClean="0">
                <a:solidFill>
                  <a:srgbClr val="0000CC"/>
                </a:solidFill>
              </a:rPr>
              <a:t> a </a:t>
            </a:r>
            <a:r>
              <a:rPr lang="de-DE" sz="2400" b="1" dirty="0" err="1" smtClean="0">
                <a:solidFill>
                  <a:srgbClr val="0000CC"/>
                </a:solidFill>
              </a:rPr>
              <a:t>sterilization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valve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br>
              <a:rPr lang="de-DE" sz="2400" b="1" dirty="0" smtClean="0">
                <a:solidFill>
                  <a:srgbClr val="0000CC"/>
                </a:solidFill>
              </a:rPr>
            </a:br>
            <a:r>
              <a:rPr lang="de-DE" sz="2000" b="1" dirty="0" smtClean="0">
                <a:solidFill>
                  <a:srgbClr val="0000CC"/>
                </a:solidFill>
              </a:rPr>
              <a:t>1. </a:t>
            </a:r>
            <a:r>
              <a:rPr lang="de-DE" sz="2000" b="1" dirty="0" err="1" smtClean="0">
                <a:solidFill>
                  <a:srgbClr val="0000CC"/>
                </a:solidFill>
              </a:rPr>
              <a:t>Example</a:t>
            </a:r>
            <a:r>
              <a:rPr lang="de-DE" sz="2000" b="1" dirty="0" smtClean="0">
                <a:solidFill>
                  <a:srgbClr val="0000CC"/>
                </a:solidFill>
              </a:rPr>
              <a:t>: </a:t>
            </a:r>
            <a:r>
              <a:rPr lang="de-DE" altLang="de-DE" sz="2000" b="1" dirty="0" smtClean="0">
                <a:solidFill>
                  <a:srgbClr val="0000CC"/>
                </a:solidFill>
              </a:rPr>
              <a:t>STERIVIT- </a:t>
            </a:r>
            <a:r>
              <a:rPr lang="de-DE" altLang="de-DE" sz="2000" b="1" dirty="0">
                <a:solidFill>
                  <a:srgbClr val="0000CC"/>
                </a:solidFill>
              </a:rPr>
              <a:t>high/</a:t>
            </a:r>
            <a:r>
              <a:rPr lang="de-DE" altLang="de-DE" sz="2000" b="1" dirty="0" err="1">
                <a:solidFill>
                  <a:srgbClr val="C00000"/>
                </a:solidFill>
              </a:rPr>
              <a:t>low</a:t>
            </a:r>
            <a:r>
              <a:rPr lang="de-DE" altLang="de-DE" sz="2000" b="1" dirty="0">
                <a:solidFill>
                  <a:srgbClr val="0000CC"/>
                </a:solidFill>
              </a:rPr>
              <a:t> </a:t>
            </a:r>
            <a:r>
              <a:rPr lang="de-DE" altLang="de-DE" sz="2000" b="1" dirty="0" err="1">
                <a:solidFill>
                  <a:srgbClr val="0000CC"/>
                </a:solidFill>
              </a:rPr>
              <a:t>pressure</a:t>
            </a:r>
            <a:r>
              <a:rPr lang="de-DE" altLang="de-DE" sz="2000" b="1" dirty="0">
                <a:solidFill>
                  <a:srgbClr val="0000CC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0000CC"/>
                </a:solidFill>
              </a:rPr>
              <a:t>process</a:t>
            </a:r>
            <a:endParaRPr lang="de-DE" altLang="de-DE" sz="2000" b="1" dirty="0">
              <a:solidFill>
                <a:srgbClr val="0000CC"/>
              </a:solidFill>
            </a:endParaRPr>
          </a:p>
          <a:p>
            <a:pPr algn="ctr"/>
            <a:endParaRPr lang="de-DE" sz="2400" b="1" dirty="0">
              <a:solidFill>
                <a:srgbClr val="0000CC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859312" y="1875861"/>
            <a:ext cx="7946331" cy="4501022"/>
            <a:chOff x="652668" y="1809700"/>
            <a:chExt cx="7946331" cy="4501022"/>
          </a:xfrm>
        </p:grpSpPr>
        <p:sp>
          <p:nvSpPr>
            <p:cNvPr id="12" name="Rectangle 1027"/>
            <p:cNvSpPr>
              <a:spLocks noChangeArrowheads="1"/>
            </p:cNvSpPr>
            <p:nvPr/>
          </p:nvSpPr>
          <p:spPr bwMode="auto">
            <a:xfrm>
              <a:off x="1209675" y="4250897"/>
              <a:ext cx="254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3" name="Rectangle 1028"/>
            <p:cNvSpPr>
              <a:spLocks noChangeArrowheads="1"/>
            </p:cNvSpPr>
            <p:nvPr/>
          </p:nvSpPr>
          <p:spPr bwMode="auto">
            <a:xfrm>
              <a:off x="7993063" y="5483357"/>
              <a:ext cx="605936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1" dirty="0" smtClean="0">
                  <a:solidFill>
                    <a:schemeClr val="tx2"/>
                  </a:solidFill>
                </a:rPr>
                <a:t>time</a:t>
              </a:r>
              <a:endParaRPr lang="de-DE" altLang="de-DE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Line 1029"/>
            <p:cNvSpPr>
              <a:spLocks noChangeShapeType="1"/>
            </p:cNvSpPr>
            <p:nvPr/>
          </p:nvSpPr>
          <p:spPr bwMode="auto">
            <a:xfrm>
              <a:off x="1658938" y="5453194"/>
              <a:ext cx="6545262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030"/>
            <p:cNvSpPr>
              <a:spLocks noChangeShapeType="1"/>
            </p:cNvSpPr>
            <p:nvPr/>
          </p:nvSpPr>
          <p:spPr bwMode="auto">
            <a:xfrm flipV="1">
              <a:off x="1616075" y="1865444"/>
              <a:ext cx="6350" cy="411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032"/>
            <p:cNvSpPr>
              <a:spLocks noChangeShapeType="1"/>
            </p:cNvSpPr>
            <p:nvPr/>
          </p:nvSpPr>
          <p:spPr bwMode="auto">
            <a:xfrm flipH="1">
              <a:off x="1481138" y="4426082"/>
              <a:ext cx="155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Rectangle 1033"/>
            <p:cNvSpPr>
              <a:spLocks noChangeArrowheads="1"/>
            </p:cNvSpPr>
            <p:nvPr/>
          </p:nvSpPr>
          <p:spPr bwMode="auto">
            <a:xfrm>
              <a:off x="1185863" y="5770134"/>
              <a:ext cx="293687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9" name="Line 1034"/>
            <p:cNvSpPr>
              <a:spLocks noChangeShapeType="1"/>
            </p:cNvSpPr>
            <p:nvPr/>
          </p:nvSpPr>
          <p:spPr bwMode="auto">
            <a:xfrm flipH="1">
              <a:off x="1482725" y="5429382"/>
              <a:ext cx="155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1035"/>
            <p:cNvSpPr>
              <a:spLocks noChangeShapeType="1"/>
            </p:cNvSpPr>
            <p:nvPr/>
          </p:nvSpPr>
          <p:spPr bwMode="auto">
            <a:xfrm flipH="1">
              <a:off x="1485900" y="4915032"/>
              <a:ext cx="155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1036"/>
            <p:cNvSpPr>
              <a:spLocks noChangeShapeType="1"/>
            </p:cNvSpPr>
            <p:nvPr/>
          </p:nvSpPr>
          <p:spPr bwMode="auto">
            <a:xfrm flipH="1">
              <a:off x="1471613" y="3922844"/>
              <a:ext cx="155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1037"/>
            <p:cNvSpPr>
              <a:spLocks noChangeShapeType="1"/>
            </p:cNvSpPr>
            <p:nvPr/>
          </p:nvSpPr>
          <p:spPr bwMode="auto">
            <a:xfrm flipH="1">
              <a:off x="1474788" y="3408494"/>
              <a:ext cx="155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Rectangle 1038"/>
            <p:cNvSpPr>
              <a:spLocks noChangeArrowheads="1"/>
            </p:cNvSpPr>
            <p:nvPr/>
          </p:nvSpPr>
          <p:spPr bwMode="auto">
            <a:xfrm>
              <a:off x="1184275" y="5268484"/>
              <a:ext cx="293688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4" name="Rectangle 1039"/>
            <p:cNvSpPr>
              <a:spLocks noChangeArrowheads="1"/>
            </p:cNvSpPr>
            <p:nvPr/>
          </p:nvSpPr>
          <p:spPr bwMode="auto">
            <a:xfrm>
              <a:off x="1171575" y="4776359"/>
              <a:ext cx="293688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5" name="Rectangle 1040"/>
            <p:cNvSpPr>
              <a:spLocks noChangeArrowheads="1"/>
            </p:cNvSpPr>
            <p:nvPr/>
          </p:nvSpPr>
          <p:spPr bwMode="auto">
            <a:xfrm>
              <a:off x="1184275" y="3757184"/>
              <a:ext cx="293688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26" name="Line 1041"/>
            <p:cNvSpPr>
              <a:spLocks noChangeShapeType="1"/>
            </p:cNvSpPr>
            <p:nvPr/>
          </p:nvSpPr>
          <p:spPr bwMode="auto">
            <a:xfrm flipH="1">
              <a:off x="1449388" y="2894144"/>
              <a:ext cx="155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Rectangle 1042"/>
            <p:cNvSpPr>
              <a:spLocks noChangeArrowheads="1"/>
            </p:cNvSpPr>
            <p:nvPr/>
          </p:nvSpPr>
          <p:spPr bwMode="auto">
            <a:xfrm>
              <a:off x="1198563" y="3241247"/>
              <a:ext cx="293687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1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28" name="Line 1043"/>
            <p:cNvSpPr>
              <a:spLocks noChangeShapeType="1"/>
            </p:cNvSpPr>
            <p:nvPr/>
          </p:nvSpPr>
          <p:spPr bwMode="auto">
            <a:xfrm flipH="1">
              <a:off x="1470025" y="5938969"/>
              <a:ext cx="155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044"/>
            <p:cNvSpPr>
              <a:spLocks noChangeShapeType="1"/>
            </p:cNvSpPr>
            <p:nvPr/>
          </p:nvSpPr>
          <p:spPr bwMode="auto">
            <a:xfrm flipV="1">
              <a:off x="1666875" y="2883032"/>
              <a:ext cx="6473825" cy="15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045"/>
            <p:cNvSpPr>
              <a:spLocks noChangeShapeType="1"/>
            </p:cNvSpPr>
            <p:nvPr/>
          </p:nvSpPr>
          <p:spPr bwMode="auto">
            <a:xfrm>
              <a:off x="1639888" y="5935794"/>
              <a:ext cx="6453187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046"/>
            <p:cNvSpPr>
              <a:spLocks noChangeShapeType="1"/>
            </p:cNvSpPr>
            <p:nvPr/>
          </p:nvSpPr>
          <p:spPr bwMode="auto">
            <a:xfrm>
              <a:off x="1674813" y="4945194"/>
              <a:ext cx="6453187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1047"/>
            <p:cNvSpPr>
              <a:spLocks noChangeShapeType="1"/>
            </p:cNvSpPr>
            <p:nvPr/>
          </p:nvSpPr>
          <p:spPr bwMode="auto">
            <a:xfrm>
              <a:off x="1677988" y="4443544"/>
              <a:ext cx="6453187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1048"/>
            <p:cNvSpPr>
              <a:spLocks noChangeShapeType="1"/>
            </p:cNvSpPr>
            <p:nvPr/>
          </p:nvSpPr>
          <p:spPr bwMode="auto">
            <a:xfrm>
              <a:off x="1663700" y="3943482"/>
              <a:ext cx="6453188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1049"/>
            <p:cNvSpPr>
              <a:spLocks noChangeShapeType="1"/>
            </p:cNvSpPr>
            <p:nvPr/>
          </p:nvSpPr>
          <p:spPr bwMode="auto">
            <a:xfrm>
              <a:off x="1666875" y="3416432"/>
              <a:ext cx="6453188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Freeform 1050"/>
            <p:cNvSpPr>
              <a:spLocks/>
            </p:cNvSpPr>
            <p:nvPr/>
          </p:nvSpPr>
          <p:spPr bwMode="auto">
            <a:xfrm>
              <a:off x="1684338" y="2603632"/>
              <a:ext cx="1743075" cy="3308350"/>
            </a:xfrm>
            <a:custGeom>
              <a:avLst/>
              <a:gdLst>
                <a:gd name="T0" fmla="*/ 0 w 1098"/>
                <a:gd name="T1" fmla="*/ 2830513 h 2084"/>
                <a:gd name="T2" fmla="*/ 122238 w 1098"/>
                <a:gd name="T3" fmla="*/ 0 h 2084"/>
                <a:gd name="T4" fmla="*/ 515938 w 1098"/>
                <a:gd name="T5" fmla="*/ 12700 h 2084"/>
                <a:gd name="T6" fmla="*/ 706438 w 1098"/>
                <a:gd name="T7" fmla="*/ 3306763 h 2084"/>
                <a:gd name="T8" fmla="*/ 1373188 w 1098"/>
                <a:gd name="T9" fmla="*/ 3306763 h 2084"/>
                <a:gd name="T10" fmla="*/ 1741488 w 1098"/>
                <a:gd name="T11" fmla="*/ 0 h 20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8" h="2084">
                  <a:moveTo>
                    <a:pt x="0" y="1783"/>
                  </a:moveTo>
                  <a:lnTo>
                    <a:pt x="77" y="0"/>
                  </a:lnTo>
                  <a:lnTo>
                    <a:pt x="325" y="8"/>
                  </a:lnTo>
                  <a:lnTo>
                    <a:pt x="445" y="2083"/>
                  </a:lnTo>
                  <a:lnTo>
                    <a:pt x="865" y="2083"/>
                  </a:lnTo>
                  <a:lnTo>
                    <a:pt x="1097" y="0"/>
                  </a:lnTo>
                </a:path>
              </a:pathLst>
            </a:custGeom>
            <a:noFill/>
            <a:ln w="38100" cap="rnd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1051"/>
            <p:cNvSpPr>
              <a:spLocks/>
            </p:cNvSpPr>
            <p:nvPr/>
          </p:nvSpPr>
          <p:spPr bwMode="auto">
            <a:xfrm>
              <a:off x="3438525" y="2603632"/>
              <a:ext cx="2097088" cy="2763837"/>
            </a:xfrm>
            <a:custGeom>
              <a:avLst/>
              <a:gdLst>
                <a:gd name="T0" fmla="*/ 0 w 1321"/>
                <a:gd name="T1" fmla="*/ 0 h 1741"/>
                <a:gd name="T2" fmla="*/ 1008063 w 1321"/>
                <a:gd name="T3" fmla="*/ 0 h 1741"/>
                <a:gd name="T4" fmla="*/ 1238250 w 1321"/>
                <a:gd name="T5" fmla="*/ 2762250 h 1741"/>
                <a:gd name="T6" fmla="*/ 1714500 w 1321"/>
                <a:gd name="T7" fmla="*/ 2408237 h 1741"/>
                <a:gd name="T8" fmla="*/ 2095500 w 1321"/>
                <a:gd name="T9" fmla="*/ 2408237 h 1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1" h="1741">
                  <a:moveTo>
                    <a:pt x="0" y="0"/>
                  </a:moveTo>
                  <a:lnTo>
                    <a:pt x="635" y="0"/>
                  </a:lnTo>
                  <a:lnTo>
                    <a:pt x="780" y="1740"/>
                  </a:lnTo>
                  <a:lnTo>
                    <a:pt x="1080" y="1517"/>
                  </a:lnTo>
                  <a:lnTo>
                    <a:pt x="1320" y="1517"/>
                  </a:lnTo>
                </a:path>
              </a:pathLst>
            </a:custGeom>
            <a:noFill/>
            <a:ln w="38100" cap="rnd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1052"/>
            <p:cNvSpPr>
              <a:spLocks/>
            </p:cNvSpPr>
            <p:nvPr/>
          </p:nvSpPr>
          <p:spPr bwMode="auto">
            <a:xfrm>
              <a:off x="5548313" y="4997582"/>
              <a:ext cx="873125" cy="900112"/>
            </a:xfrm>
            <a:custGeom>
              <a:avLst/>
              <a:gdLst>
                <a:gd name="T0" fmla="*/ 0 w 550"/>
                <a:gd name="T1" fmla="*/ 14287 h 567"/>
                <a:gd name="T2" fmla="*/ 231775 w 550"/>
                <a:gd name="T3" fmla="*/ 898525 h 567"/>
                <a:gd name="T4" fmla="*/ 544513 w 550"/>
                <a:gd name="T5" fmla="*/ 0 h 567"/>
                <a:gd name="T6" fmla="*/ 871538 w 550"/>
                <a:gd name="T7" fmla="*/ 0 h 5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0" h="567">
                  <a:moveTo>
                    <a:pt x="0" y="9"/>
                  </a:moveTo>
                  <a:lnTo>
                    <a:pt x="146" y="566"/>
                  </a:lnTo>
                  <a:lnTo>
                    <a:pt x="343" y="0"/>
                  </a:lnTo>
                  <a:lnTo>
                    <a:pt x="549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1053"/>
            <p:cNvSpPr>
              <a:spLocks/>
            </p:cNvSpPr>
            <p:nvPr/>
          </p:nvSpPr>
          <p:spPr bwMode="auto">
            <a:xfrm>
              <a:off x="6408738" y="4986469"/>
              <a:ext cx="873125" cy="896938"/>
            </a:xfrm>
            <a:custGeom>
              <a:avLst/>
              <a:gdLst>
                <a:gd name="T0" fmla="*/ 0 w 550"/>
                <a:gd name="T1" fmla="*/ 14288 h 565"/>
                <a:gd name="T2" fmla="*/ 231775 w 550"/>
                <a:gd name="T3" fmla="*/ 895350 h 565"/>
                <a:gd name="T4" fmla="*/ 544513 w 550"/>
                <a:gd name="T5" fmla="*/ 0 h 565"/>
                <a:gd name="T6" fmla="*/ 871538 w 550"/>
                <a:gd name="T7" fmla="*/ 0 h 5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0" h="565">
                  <a:moveTo>
                    <a:pt x="0" y="9"/>
                  </a:moveTo>
                  <a:lnTo>
                    <a:pt x="146" y="564"/>
                  </a:lnTo>
                  <a:lnTo>
                    <a:pt x="343" y="0"/>
                  </a:lnTo>
                  <a:lnTo>
                    <a:pt x="549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1055"/>
            <p:cNvSpPr>
              <a:spLocks/>
            </p:cNvSpPr>
            <p:nvPr/>
          </p:nvSpPr>
          <p:spPr bwMode="auto">
            <a:xfrm>
              <a:off x="7277100" y="4984882"/>
              <a:ext cx="519113" cy="885825"/>
            </a:xfrm>
            <a:custGeom>
              <a:avLst/>
              <a:gdLst>
                <a:gd name="T0" fmla="*/ 0 w 327"/>
                <a:gd name="T1" fmla="*/ 12700 h 558"/>
                <a:gd name="T2" fmla="*/ 217488 w 327"/>
                <a:gd name="T3" fmla="*/ 884238 h 558"/>
                <a:gd name="T4" fmla="*/ 517525 w 327"/>
                <a:gd name="T5" fmla="*/ 0 h 5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7" h="558">
                  <a:moveTo>
                    <a:pt x="0" y="8"/>
                  </a:moveTo>
                  <a:lnTo>
                    <a:pt x="137" y="557"/>
                  </a:lnTo>
                  <a:lnTo>
                    <a:pt x="326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Rectangle 1058"/>
            <p:cNvSpPr>
              <a:spLocks noChangeArrowheads="1"/>
            </p:cNvSpPr>
            <p:nvPr/>
          </p:nvSpPr>
          <p:spPr bwMode="auto">
            <a:xfrm>
              <a:off x="5669303" y="2130524"/>
              <a:ext cx="1478867" cy="52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4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desorption</a:t>
              </a:r>
              <a:r>
                <a:rPr lang="de-DE" altLang="de-DE" sz="14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4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phase</a:t>
              </a:r>
              <a:endParaRPr lang="de-DE" altLang="de-DE" sz="14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de-DE" altLang="de-DE" sz="14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ca. 8 - 10 </a:t>
              </a:r>
              <a:r>
                <a:rPr lang="de-DE" altLang="de-DE" sz="14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hrs</a:t>
              </a:r>
              <a:endParaRPr lang="de-DE" altLang="de-DE" sz="14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Line 1059"/>
            <p:cNvSpPr>
              <a:spLocks noChangeShapeType="1"/>
            </p:cNvSpPr>
            <p:nvPr/>
          </p:nvSpPr>
          <p:spPr bwMode="auto">
            <a:xfrm>
              <a:off x="7821613" y="4981707"/>
              <a:ext cx="127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1060"/>
            <p:cNvSpPr>
              <a:spLocks noChangeShapeType="1"/>
            </p:cNvSpPr>
            <p:nvPr/>
          </p:nvSpPr>
          <p:spPr bwMode="auto">
            <a:xfrm>
              <a:off x="8048625" y="4983294"/>
              <a:ext cx="127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Line 1061"/>
            <p:cNvSpPr>
              <a:spLocks noChangeShapeType="1"/>
            </p:cNvSpPr>
            <p:nvPr/>
          </p:nvSpPr>
          <p:spPr bwMode="auto">
            <a:xfrm>
              <a:off x="8267700" y="5156332"/>
              <a:ext cx="31750" cy="1174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1062"/>
            <p:cNvSpPr>
              <a:spLocks noChangeShapeType="1"/>
            </p:cNvSpPr>
            <p:nvPr/>
          </p:nvSpPr>
          <p:spPr bwMode="auto">
            <a:xfrm>
              <a:off x="8188325" y="4997582"/>
              <a:ext cx="15875" cy="698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Text Box 1063"/>
            <p:cNvSpPr txBox="1">
              <a:spLocks noChangeArrowheads="1"/>
            </p:cNvSpPr>
            <p:nvPr/>
          </p:nvSpPr>
          <p:spPr bwMode="auto">
            <a:xfrm>
              <a:off x="652668" y="1809700"/>
              <a:ext cx="98722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 dirty="0" err="1" smtClean="0">
                  <a:solidFill>
                    <a:schemeClr val="tx2"/>
                  </a:solidFill>
                </a:rPr>
                <a:t>pressure</a:t>
              </a:r>
              <a:endParaRPr lang="de-DE" altLang="de-DE" sz="2400" dirty="0">
                <a:solidFill>
                  <a:schemeClr val="tx2"/>
                </a:solidFill>
              </a:endParaRPr>
            </a:p>
          </p:txBody>
        </p:sp>
        <p:sp>
          <p:nvSpPr>
            <p:cNvPr id="46" name="Rectangle 1047"/>
            <p:cNvSpPr>
              <a:spLocks noChangeArrowheads="1"/>
            </p:cNvSpPr>
            <p:nvPr/>
          </p:nvSpPr>
          <p:spPr bwMode="auto">
            <a:xfrm>
              <a:off x="4123210" y="6005510"/>
              <a:ext cx="1203857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4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ca. </a:t>
              </a:r>
              <a:r>
                <a:rPr lang="de-DE" altLang="de-DE" sz="14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10 - 12 </a:t>
              </a:r>
              <a:r>
                <a:rPr lang="de-DE" altLang="de-DE" sz="14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hrs</a:t>
              </a:r>
              <a:endParaRPr lang="de-DE" altLang="de-DE" sz="14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Line 1048"/>
            <p:cNvSpPr>
              <a:spLocks noChangeShapeType="1"/>
            </p:cNvSpPr>
            <p:nvPr/>
          </p:nvSpPr>
          <p:spPr bwMode="auto">
            <a:xfrm flipH="1">
              <a:off x="1684338" y="6158116"/>
              <a:ext cx="24168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48" name="Line 1049"/>
            <p:cNvSpPr>
              <a:spLocks noChangeShapeType="1"/>
            </p:cNvSpPr>
            <p:nvPr/>
          </p:nvSpPr>
          <p:spPr bwMode="auto">
            <a:xfrm flipV="1">
              <a:off x="5327068" y="6158115"/>
              <a:ext cx="2813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49" name="Text Box 1063"/>
            <p:cNvSpPr txBox="1">
              <a:spLocks noChangeArrowheads="1"/>
            </p:cNvSpPr>
            <p:nvPr/>
          </p:nvSpPr>
          <p:spPr bwMode="auto">
            <a:xfrm>
              <a:off x="867695" y="2083074"/>
              <a:ext cx="66173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 dirty="0" smtClean="0">
                  <a:solidFill>
                    <a:schemeClr val="tx2"/>
                  </a:solidFill>
                </a:rPr>
                <a:t>[bar]</a:t>
              </a:r>
              <a:endParaRPr lang="de-DE" altLang="de-DE" sz="2400" dirty="0">
                <a:solidFill>
                  <a:schemeClr val="tx2"/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3342204" y="2229139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Calibri" panose="020F0502020204030204" pitchFamily="34" charset="0"/>
                </a:rPr>
                <a:t>Holding time</a:t>
              </a:r>
              <a:endParaRPr lang="de-DE" sz="1400" dirty="0">
                <a:latin typeface="Calibri" panose="020F0502020204030204" pitchFamily="34" charset="0"/>
              </a:endParaRPr>
            </a:p>
          </p:txBody>
        </p:sp>
        <p:sp>
          <p:nvSpPr>
            <p:cNvPr id="51" name="Freihandform 50"/>
            <p:cNvSpPr/>
            <p:nvPr/>
          </p:nvSpPr>
          <p:spPr bwMode="auto">
            <a:xfrm>
              <a:off x="1674891" y="4644428"/>
              <a:ext cx="2996697" cy="1258431"/>
            </a:xfrm>
            <a:custGeom>
              <a:avLst/>
              <a:gdLst>
                <a:gd name="connsiteX0" fmla="*/ 0 w 2996697"/>
                <a:gd name="connsiteY0" fmla="*/ 787651 h 1258431"/>
                <a:gd name="connsiteX1" fmla="*/ 81481 w 2996697"/>
                <a:gd name="connsiteY1" fmla="*/ 0 h 1258431"/>
                <a:gd name="connsiteX2" fmla="*/ 117695 w 2996697"/>
                <a:gd name="connsiteY2" fmla="*/ 0 h 1258431"/>
                <a:gd name="connsiteX3" fmla="*/ 172016 w 2996697"/>
                <a:gd name="connsiteY3" fmla="*/ 0 h 1258431"/>
                <a:gd name="connsiteX4" fmla="*/ 271604 w 2996697"/>
                <a:gd name="connsiteY4" fmla="*/ 1258431 h 1258431"/>
                <a:gd name="connsiteX5" fmla="*/ 389299 w 2996697"/>
                <a:gd name="connsiteY5" fmla="*/ 1258431 h 1258431"/>
                <a:gd name="connsiteX6" fmla="*/ 516048 w 2996697"/>
                <a:gd name="connsiteY6" fmla="*/ 9053 h 1258431"/>
                <a:gd name="connsiteX7" fmla="*/ 624689 w 2996697"/>
                <a:gd name="connsiteY7" fmla="*/ 18107 h 1258431"/>
                <a:gd name="connsiteX8" fmla="*/ 706170 w 2996697"/>
                <a:gd name="connsiteY8" fmla="*/ 1258431 h 1258431"/>
                <a:gd name="connsiteX9" fmla="*/ 1367073 w 2996697"/>
                <a:gd name="connsiteY9" fmla="*/ 1258431 h 1258431"/>
                <a:gd name="connsiteX10" fmla="*/ 1530036 w 2996697"/>
                <a:gd name="connsiteY10" fmla="*/ 18107 h 1258431"/>
                <a:gd name="connsiteX11" fmla="*/ 2888056 w 2996697"/>
                <a:gd name="connsiteY11" fmla="*/ 0 h 1258431"/>
                <a:gd name="connsiteX12" fmla="*/ 2996697 w 2996697"/>
                <a:gd name="connsiteY12" fmla="*/ 697117 h 1258431"/>
                <a:gd name="connsiteX0" fmla="*/ 0 w 2996697"/>
                <a:gd name="connsiteY0" fmla="*/ 787651 h 1258431"/>
                <a:gd name="connsiteX1" fmla="*/ 81481 w 2996697"/>
                <a:gd name="connsiteY1" fmla="*/ 0 h 1258431"/>
                <a:gd name="connsiteX2" fmla="*/ 117695 w 2996697"/>
                <a:gd name="connsiteY2" fmla="*/ 0 h 1258431"/>
                <a:gd name="connsiteX3" fmla="*/ 172016 w 2996697"/>
                <a:gd name="connsiteY3" fmla="*/ 0 h 1258431"/>
                <a:gd name="connsiteX4" fmla="*/ 271604 w 2996697"/>
                <a:gd name="connsiteY4" fmla="*/ 1258431 h 1258431"/>
                <a:gd name="connsiteX5" fmla="*/ 389299 w 2996697"/>
                <a:gd name="connsiteY5" fmla="*/ 1258431 h 1258431"/>
                <a:gd name="connsiteX6" fmla="*/ 516048 w 2996697"/>
                <a:gd name="connsiteY6" fmla="*/ 9053 h 1258431"/>
                <a:gd name="connsiteX7" fmla="*/ 624689 w 2996697"/>
                <a:gd name="connsiteY7" fmla="*/ 18107 h 1258431"/>
                <a:gd name="connsiteX8" fmla="*/ 706170 w 2996697"/>
                <a:gd name="connsiteY8" fmla="*/ 1258431 h 1258431"/>
                <a:gd name="connsiteX9" fmla="*/ 1367073 w 2996697"/>
                <a:gd name="connsiteY9" fmla="*/ 1258431 h 1258431"/>
                <a:gd name="connsiteX10" fmla="*/ 1530036 w 2996697"/>
                <a:gd name="connsiteY10" fmla="*/ 18107 h 1258431"/>
                <a:gd name="connsiteX11" fmla="*/ 2879002 w 2996697"/>
                <a:gd name="connsiteY11" fmla="*/ 27161 h 1258431"/>
                <a:gd name="connsiteX12" fmla="*/ 2996697 w 2996697"/>
                <a:gd name="connsiteY12" fmla="*/ 697117 h 1258431"/>
                <a:gd name="connsiteX0" fmla="*/ 0 w 2996697"/>
                <a:gd name="connsiteY0" fmla="*/ 787651 h 1258431"/>
                <a:gd name="connsiteX1" fmla="*/ 81481 w 2996697"/>
                <a:gd name="connsiteY1" fmla="*/ 0 h 1258431"/>
                <a:gd name="connsiteX2" fmla="*/ 117695 w 2996697"/>
                <a:gd name="connsiteY2" fmla="*/ 0 h 1258431"/>
                <a:gd name="connsiteX3" fmla="*/ 172016 w 2996697"/>
                <a:gd name="connsiteY3" fmla="*/ 0 h 1258431"/>
                <a:gd name="connsiteX4" fmla="*/ 271604 w 2996697"/>
                <a:gd name="connsiteY4" fmla="*/ 1258431 h 1258431"/>
                <a:gd name="connsiteX5" fmla="*/ 389299 w 2996697"/>
                <a:gd name="connsiteY5" fmla="*/ 1258431 h 1258431"/>
                <a:gd name="connsiteX6" fmla="*/ 516048 w 2996697"/>
                <a:gd name="connsiteY6" fmla="*/ 9053 h 1258431"/>
                <a:gd name="connsiteX7" fmla="*/ 624689 w 2996697"/>
                <a:gd name="connsiteY7" fmla="*/ 18107 h 1258431"/>
                <a:gd name="connsiteX8" fmla="*/ 706170 w 2996697"/>
                <a:gd name="connsiteY8" fmla="*/ 1258431 h 1258431"/>
                <a:gd name="connsiteX9" fmla="*/ 1367073 w 2996697"/>
                <a:gd name="connsiteY9" fmla="*/ 1258431 h 1258431"/>
                <a:gd name="connsiteX10" fmla="*/ 1530036 w 2996697"/>
                <a:gd name="connsiteY10" fmla="*/ 18107 h 1258431"/>
                <a:gd name="connsiteX11" fmla="*/ 2888055 w 2996697"/>
                <a:gd name="connsiteY11" fmla="*/ 9054 h 1258431"/>
                <a:gd name="connsiteX12" fmla="*/ 2996697 w 2996697"/>
                <a:gd name="connsiteY12" fmla="*/ 697117 h 125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6697" h="1258431">
                  <a:moveTo>
                    <a:pt x="0" y="787651"/>
                  </a:moveTo>
                  <a:lnTo>
                    <a:pt x="81481" y="0"/>
                  </a:lnTo>
                  <a:lnTo>
                    <a:pt x="117695" y="0"/>
                  </a:lnTo>
                  <a:lnTo>
                    <a:pt x="172016" y="0"/>
                  </a:lnTo>
                  <a:lnTo>
                    <a:pt x="271604" y="1258431"/>
                  </a:lnTo>
                  <a:lnTo>
                    <a:pt x="389299" y="1258431"/>
                  </a:lnTo>
                  <a:lnTo>
                    <a:pt x="516048" y="9053"/>
                  </a:lnTo>
                  <a:lnTo>
                    <a:pt x="624689" y="18107"/>
                  </a:lnTo>
                  <a:lnTo>
                    <a:pt x="706170" y="1258431"/>
                  </a:lnTo>
                  <a:lnTo>
                    <a:pt x="1367073" y="1258431"/>
                  </a:lnTo>
                  <a:lnTo>
                    <a:pt x="1530036" y="18107"/>
                  </a:lnTo>
                  <a:lnTo>
                    <a:pt x="2888055" y="9054"/>
                  </a:lnTo>
                  <a:lnTo>
                    <a:pt x="2996697" y="697117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594226" y="4611819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2,7 bar</a:t>
              </a:r>
              <a:endParaRPr lang="de-DE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3594226" y="2640659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6,5 bar</a:t>
              </a:r>
              <a:endParaRPr lang="de-DE" sz="1600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Rectangle 1038"/>
            <p:cNvSpPr>
              <a:spLocks noChangeArrowheads="1"/>
            </p:cNvSpPr>
            <p:nvPr/>
          </p:nvSpPr>
          <p:spPr bwMode="auto">
            <a:xfrm>
              <a:off x="1146278" y="2732219"/>
              <a:ext cx="296557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1" dirty="0" smtClean="0">
                  <a:solidFill>
                    <a:schemeClr val="tx2"/>
                  </a:solidFill>
                </a:rPr>
                <a:t>6</a:t>
              </a:r>
              <a:endParaRPr lang="de-DE" altLang="de-DE" sz="1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8394969" y="2675911"/>
            <a:ext cx="362791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C00000"/>
                </a:solidFill>
              </a:rPr>
              <a:t>Use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of</a:t>
            </a:r>
            <a:r>
              <a:rPr lang="de-DE" sz="2000" b="1" dirty="0" smtClean="0">
                <a:solidFill>
                  <a:srgbClr val="C00000"/>
                </a:solidFill>
              </a:rPr>
              <a:t> a </a:t>
            </a:r>
            <a:r>
              <a:rPr lang="de-DE" sz="2000" b="1" dirty="0" err="1" smtClean="0">
                <a:solidFill>
                  <a:srgbClr val="C00000"/>
                </a:solidFill>
              </a:rPr>
              <a:t>sterilization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valve</a:t>
            </a:r>
            <a:r>
              <a:rPr lang="de-DE" sz="2000" b="1" dirty="0" smtClean="0">
                <a:solidFill>
                  <a:srgbClr val="C00000"/>
                </a:solidFill>
              </a:rPr>
              <a:t/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2000" b="1" dirty="0" smtClean="0">
                <a:solidFill>
                  <a:srgbClr val="C00000"/>
                </a:solidFill>
              </a:rPr>
              <a:t>not </a:t>
            </a:r>
            <a:r>
              <a:rPr lang="de-DE" sz="2000" b="1" dirty="0" err="1" smtClean="0">
                <a:solidFill>
                  <a:srgbClr val="C00000"/>
                </a:solidFill>
              </a:rPr>
              <a:t>recommended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for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EtO</a:t>
            </a:r>
            <a:endParaRPr lang="de-DE" sz="2000" b="1" dirty="0" smtClean="0">
              <a:solidFill>
                <a:srgbClr val="C00000"/>
              </a:solidFill>
            </a:endParaRPr>
          </a:p>
          <a:p>
            <a:r>
              <a:rPr lang="de-DE" dirty="0" smtClean="0"/>
              <a:t>(</a:t>
            </a: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EtO</a:t>
            </a:r>
            <a:r>
              <a:rPr lang="de-DE" dirty="0" smtClean="0"/>
              <a:t>-Cap)</a:t>
            </a:r>
          </a:p>
          <a:p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very</a:t>
            </a:r>
            <a:r>
              <a:rPr lang="de-DE" dirty="0" smtClean="0"/>
              <a:t> high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endParaRPr lang="de-DE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no </a:t>
            </a:r>
            <a:r>
              <a:rPr lang="de-DE" dirty="0" smtClean="0"/>
              <a:t>restrictions are known for EtO,</a:t>
            </a:r>
            <a:br>
              <a:rPr lang="de-DE" dirty="0" smtClean="0"/>
            </a:br>
            <a:r>
              <a:rPr lang="de-DE" dirty="0" smtClean="0"/>
              <a:t>no concerning information from</a:t>
            </a:r>
            <a:br>
              <a:rPr lang="de-DE" dirty="0" smtClean="0"/>
            </a:br>
            <a:r>
              <a:rPr lang="de-DE" dirty="0" smtClean="0"/>
              <a:t>practice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104266" y="1162164"/>
            <a:ext cx="938077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C00000"/>
                </a:solidFill>
              </a:rPr>
              <a:t>NO</a:t>
            </a:r>
            <a:endParaRPr lang="de-DE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bgerundetes Rechteck 142"/>
          <p:cNvSpPr/>
          <p:nvPr/>
        </p:nvSpPr>
        <p:spPr>
          <a:xfrm>
            <a:off x="8241209" y="3802327"/>
            <a:ext cx="3645429" cy="2965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13</a:t>
            </a:fld>
            <a:endParaRPr lang="fr-FR"/>
          </a:p>
        </p:txBody>
      </p:sp>
      <p:sp>
        <p:nvSpPr>
          <p:cNvPr id="15" name="Textfeld 14"/>
          <p:cNvSpPr txBox="1"/>
          <p:nvPr/>
        </p:nvSpPr>
        <p:spPr>
          <a:xfrm>
            <a:off x="3068441" y="890976"/>
            <a:ext cx="52900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00CC"/>
                </a:solidFill>
              </a:rPr>
              <a:t>Application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of</a:t>
            </a:r>
            <a:r>
              <a:rPr lang="de-DE" sz="2400" b="1" dirty="0" smtClean="0">
                <a:solidFill>
                  <a:srgbClr val="0000CC"/>
                </a:solidFill>
              </a:rPr>
              <a:t> a </a:t>
            </a:r>
            <a:r>
              <a:rPr lang="de-DE" sz="2400" b="1" dirty="0" err="1" smtClean="0">
                <a:solidFill>
                  <a:srgbClr val="0000CC"/>
                </a:solidFill>
              </a:rPr>
              <a:t>sterilization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valve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br>
              <a:rPr lang="de-DE" sz="2400" b="1" dirty="0" smtClean="0">
                <a:solidFill>
                  <a:srgbClr val="0000CC"/>
                </a:solidFill>
              </a:rPr>
            </a:br>
            <a:r>
              <a:rPr lang="de-DE" sz="2000" b="1" dirty="0" smtClean="0">
                <a:solidFill>
                  <a:srgbClr val="0000CC"/>
                </a:solidFill>
              </a:rPr>
              <a:t>2. Example: </a:t>
            </a:r>
            <a:r>
              <a:rPr lang="de-DE" altLang="de-DE" sz="2000" b="1" dirty="0" smtClean="0">
                <a:solidFill>
                  <a:srgbClr val="0000CC"/>
                </a:solidFill>
              </a:rPr>
              <a:t>STERRAD </a:t>
            </a:r>
            <a:r>
              <a:rPr lang="de-DE" altLang="de-DE" sz="2000" b="1" dirty="0" smtClean="0">
                <a:solidFill>
                  <a:srgbClr val="0000CC"/>
                </a:solidFill>
              </a:rPr>
              <a:t>100 NX process</a:t>
            </a:r>
            <a:endParaRPr lang="de-DE" altLang="de-DE" sz="2000" b="1" dirty="0">
              <a:solidFill>
                <a:srgbClr val="0000CC"/>
              </a:solidFill>
            </a:endParaRPr>
          </a:p>
          <a:p>
            <a:pPr algn="ctr"/>
            <a:endParaRPr lang="de-DE" sz="2400" b="1" dirty="0">
              <a:solidFill>
                <a:srgbClr val="0000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41211" y="1830228"/>
            <a:ext cx="3533788" cy="2316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de-DE" sz="2000" b="1" dirty="0" err="1" smtClean="0">
                <a:solidFill>
                  <a:srgbClr val="C00000"/>
                </a:solidFill>
              </a:rPr>
              <a:t>Use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of</a:t>
            </a:r>
            <a:r>
              <a:rPr lang="de-DE" sz="2000" b="1" dirty="0" smtClean="0">
                <a:solidFill>
                  <a:srgbClr val="C00000"/>
                </a:solidFill>
              </a:rPr>
              <a:t> a non </a:t>
            </a:r>
            <a:r>
              <a:rPr lang="de-DE" sz="2000" b="1" dirty="0" err="1" smtClean="0">
                <a:solidFill>
                  <a:srgbClr val="C00000"/>
                </a:solidFill>
              </a:rPr>
              <a:t>return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valve</a:t>
            </a:r>
            <a:r>
              <a:rPr lang="de-DE" sz="2000" b="1" dirty="0" smtClean="0">
                <a:solidFill>
                  <a:srgbClr val="C00000"/>
                </a:solidFill>
              </a:rPr>
              <a:t/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2000" b="1" dirty="0" err="1" smtClean="0">
                <a:solidFill>
                  <a:srgbClr val="C00000"/>
                </a:solidFill>
              </a:rPr>
              <a:t>recommended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for</a:t>
            </a:r>
            <a:r>
              <a:rPr lang="de-DE" sz="2000" b="1" dirty="0" smtClean="0">
                <a:solidFill>
                  <a:srgbClr val="C00000"/>
                </a:solidFill>
              </a:rPr>
              <a:t> H2O2 </a:t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1600" dirty="0" smtClean="0"/>
              <a:t>(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without</a:t>
            </a:r>
            <a:r>
              <a:rPr lang="de-DE" sz="1600" dirty="0" smtClean="0"/>
              <a:t> </a:t>
            </a:r>
            <a:r>
              <a:rPr lang="de-DE" sz="1600" dirty="0" err="1" smtClean="0"/>
              <a:t>plasma</a:t>
            </a:r>
            <a:r>
              <a:rPr lang="de-DE" sz="1600" dirty="0" smtClean="0"/>
              <a:t>)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overpressure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marL="285750" indent="-285750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relevant </a:t>
            </a:r>
            <a:r>
              <a:rPr lang="de-DE" dirty="0" err="1" smtClean="0"/>
              <a:t>detrimental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H2O2 </a:t>
            </a:r>
            <a:r>
              <a:rPr lang="de-DE" dirty="0" err="1" smtClean="0"/>
              <a:t>experienced</a:t>
            </a:r>
            <a:r>
              <a:rPr lang="de-DE" dirty="0" smtClean="0"/>
              <a:t> in </a:t>
            </a:r>
            <a:r>
              <a:rPr lang="de-DE" dirty="0" err="1" smtClean="0"/>
              <a:t>practice</a:t>
            </a:r>
            <a:endParaRPr lang="de-DE" dirty="0" smtClean="0"/>
          </a:p>
          <a:p>
            <a:pPr marL="285750" indent="-285750">
              <a:lnSpc>
                <a:spcPts val="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ventilation</a:t>
            </a:r>
            <a:r>
              <a:rPr lang="de-DE" dirty="0" smtClean="0"/>
              <a:t> after </a:t>
            </a:r>
            <a:r>
              <a:rPr lang="de-DE" dirty="0" err="1" smtClean="0"/>
              <a:t>aeration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?</a:t>
            </a:r>
            <a:endParaRPr lang="de-DE" dirty="0"/>
          </a:p>
        </p:txBody>
      </p:sp>
      <p:cxnSp>
        <p:nvCxnSpPr>
          <p:cNvPr id="145" name="Gerade Verbindung 144"/>
          <p:cNvCxnSpPr/>
          <p:nvPr/>
        </p:nvCxnSpPr>
        <p:spPr>
          <a:xfrm>
            <a:off x="8311667" y="4522635"/>
            <a:ext cx="56142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feld 146"/>
          <p:cNvSpPr txBox="1"/>
          <p:nvPr/>
        </p:nvSpPr>
        <p:spPr>
          <a:xfrm>
            <a:off x="8885427" y="4354919"/>
            <a:ext cx="283590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dirty="0" err="1" smtClean="0">
                <a:solidFill>
                  <a:srgbClr val="0000CC"/>
                </a:solidFill>
              </a:rPr>
              <a:t>Process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pressure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inside</a:t>
            </a:r>
            <a:r>
              <a:rPr lang="de-DE" dirty="0" smtClean="0">
                <a:solidFill>
                  <a:srgbClr val="0000CC"/>
                </a:solidFill>
              </a:rPr>
              <a:t>  </a:t>
            </a:r>
            <a:r>
              <a:rPr lang="de-DE" dirty="0" err="1" smtClean="0">
                <a:solidFill>
                  <a:srgbClr val="0000CC"/>
                </a:solidFill>
              </a:rPr>
              <a:t>the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br>
              <a:rPr lang="de-DE" dirty="0" smtClean="0">
                <a:solidFill>
                  <a:srgbClr val="0000CC"/>
                </a:solidFill>
              </a:rPr>
            </a:br>
            <a:r>
              <a:rPr lang="de-DE" dirty="0" err="1" smtClean="0">
                <a:solidFill>
                  <a:srgbClr val="0000CC"/>
                </a:solidFill>
              </a:rPr>
              <a:t>sterilizer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chamber</a:t>
            </a:r>
            <a:r>
              <a:rPr lang="de-DE" dirty="0" smtClean="0">
                <a:solidFill>
                  <a:srgbClr val="0000CC"/>
                </a:solidFill>
              </a:rPr>
              <a:t> 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>(outside </a:t>
            </a:r>
            <a:r>
              <a:rPr lang="de-DE" sz="1600" dirty="0" err="1" smtClean="0"/>
              <a:t>endoscope</a:t>
            </a:r>
            <a:r>
              <a:rPr lang="de-DE" sz="1600" dirty="0" smtClean="0"/>
              <a:t> </a:t>
            </a:r>
            <a:r>
              <a:rPr lang="de-DE" sz="1600" dirty="0" err="1" smtClean="0"/>
              <a:t>housing</a:t>
            </a:r>
            <a:r>
              <a:rPr lang="de-DE" sz="1600" dirty="0" smtClean="0"/>
              <a:t>)</a:t>
            </a:r>
          </a:p>
          <a:p>
            <a:pPr>
              <a:lnSpc>
                <a:spcPts val="2000"/>
              </a:lnSpc>
            </a:pPr>
            <a:endParaRPr lang="de-DE" sz="1400" b="1" dirty="0"/>
          </a:p>
          <a:p>
            <a:pPr>
              <a:lnSpc>
                <a:spcPts val="2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Pressure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inside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endoscope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housing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valve</a:t>
            </a:r>
            <a:r>
              <a:rPr lang="de-DE" sz="1600" dirty="0" smtClean="0"/>
              <a:t> </a:t>
            </a:r>
            <a:r>
              <a:rPr lang="de-DE" sz="1600" dirty="0" err="1" smtClean="0"/>
              <a:t>adjusted</a:t>
            </a:r>
            <a:r>
              <a:rPr lang="de-DE" sz="1600" dirty="0" smtClean="0"/>
              <a:t> 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open/</a:t>
            </a:r>
            <a:r>
              <a:rPr lang="de-DE" sz="1600" dirty="0" err="1" smtClean="0"/>
              <a:t>close</a:t>
            </a:r>
            <a:r>
              <a:rPr lang="de-DE" sz="1600" dirty="0" smtClean="0"/>
              <a:t> at ca. 50 mbar) </a:t>
            </a:r>
            <a:endParaRPr lang="de-DE" sz="1600" dirty="0"/>
          </a:p>
        </p:txBody>
      </p:sp>
      <p:cxnSp>
        <p:nvCxnSpPr>
          <p:cNvPr id="148" name="Gerade Verbindung 147"/>
          <p:cNvCxnSpPr/>
          <p:nvPr/>
        </p:nvCxnSpPr>
        <p:spPr>
          <a:xfrm>
            <a:off x="8311667" y="5548654"/>
            <a:ext cx="5614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/>
          <p:cNvGrpSpPr/>
          <p:nvPr/>
        </p:nvGrpSpPr>
        <p:grpSpPr>
          <a:xfrm>
            <a:off x="177534" y="1660634"/>
            <a:ext cx="8025019" cy="4723334"/>
            <a:chOff x="177533" y="1486911"/>
            <a:chExt cx="8499312" cy="4897057"/>
          </a:xfrm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177533" y="1486911"/>
              <a:ext cx="1444625" cy="52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sz="1600" b="1" dirty="0" err="1" smtClean="0">
                  <a:solidFill>
                    <a:schemeClr val="tx2"/>
                  </a:solidFill>
                </a:rPr>
                <a:t>Pressure</a:t>
              </a:r>
              <a:r>
                <a:rPr lang="de-DE" altLang="de-DE" sz="1600" b="1" dirty="0" smtClean="0">
                  <a:solidFill>
                    <a:schemeClr val="tx2"/>
                  </a:solidFill>
                </a:rPr>
                <a:t> </a:t>
              </a:r>
              <a:r>
                <a:rPr lang="de-DE" altLang="de-DE" b="1" dirty="0" smtClean="0">
                  <a:solidFill>
                    <a:schemeClr val="tx2"/>
                  </a:solidFill>
                </a:rPr>
                <a:t>[mbar]</a:t>
              </a:r>
              <a:endParaRPr lang="de-DE" altLang="de-DE" b="1" dirty="0">
                <a:solidFill>
                  <a:schemeClr val="tx2"/>
                </a:solidFill>
              </a:endParaRPr>
            </a:p>
          </p:txBody>
        </p:sp>
        <p:grpSp>
          <p:nvGrpSpPr>
            <p:cNvPr id="149" name="Gruppieren 148"/>
            <p:cNvGrpSpPr/>
            <p:nvPr/>
          </p:nvGrpSpPr>
          <p:grpSpPr>
            <a:xfrm>
              <a:off x="729928" y="1905354"/>
              <a:ext cx="7133433" cy="4221163"/>
              <a:chOff x="1231968" y="2084654"/>
              <a:chExt cx="7133433" cy="4221163"/>
            </a:xfrm>
          </p:grpSpPr>
          <p:grpSp>
            <p:nvGrpSpPr>
              <p:cNvPr id="57" name="Group 205"/>
              <p:cNvGrpSpPr>
                <a:grpSpLocks/>
              </p:cNvGrpSpPr>
              <p:nvPr/>
            </p:nvGrpSpPr>
            <p:grpSpPr bwMode="auto">
              <a:xfrm>
                <a:off x="7470359" y="2423506"/>
                <a:ext cx="674153" cy="3691340"/>
                <a:chOff x="4687" y="1271"/>
                <a:chExt cx="597" cy="2491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24" name="Rectangle 202"/>
                <p:cNvSpPr>
                  <a:spLocks noChangeArrowheads="1"/>
                </p:cNvSpPr>
                <p:nvPr/>
              </p:nvSpPr>
              <p:spPr bwMode="auto">
                <a:xfrm>
                  <a:off x="4687" y="1271"/>
                  <a:ext cx="597" cy="249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de-DE" dirty="0" err="1" smtClean="0"/>
                    <a:t>aeration</a:t>
                  </a:r>
                  <a:endParaRPr lang="de-DE" dirty="0"/>
                </a:p>
              </p:txBody>
            </p:sp>
            <p:pic>
              <p:nvPicPr>
                <p:cNvPr id="125" name="Picture 20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7" y="1271"/>
                  <a:ext cx="597" cy="249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6" name="Rectangle 204"/>
                <p:cNvSpPr>
                  <a:spLocks noChangeArrowheads="1"/>
                </p:cNvSpPr>
                <p:nvPr/>
              </p:nvSpPr>
              <p:spPr bwMode="auto">
                <a:xfrm>
                  <a:off x="4687" y="1271"/>
                  <a:ext cx="597" cy="249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68" name="Rechteck 67"/>
              <p:cNvSpPr/>
              <p:nvPr/>
            </p:nvSpPr>
            <p:spPr bwMode="auto">
              <a:xfrm>
                <a:off x="5502814" y="2741879"/>
                <a:ext cx="892681" cy="33729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36000" tIns="45720" rIns="36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r>
                  <a:rPr kumimoji="0" lang="de-DE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r>
                  <a:rPr kumimoji="0" lang="de-DE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r>
                  <a:rPr kumimoji="0" lang="de-DE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r>
                  <a:rPr kumimoji="0" lang="de-DE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kumimoji="0" lang="de-DE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diffusion</a:t>
                </a:r>
                <a:endPara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Rechteck 68"/>
              <p:cNvSpPr/>
              <p:nvPr/>
            </p:nvSpPr>
            <p:spPr bwMode="auto">
              <a:xfrm>
                <a:off x="2629546" y="2737117"/>
                <a:ext cx="852356" cy="33620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45720" rIns="18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r>
                  <a:rPr kumimoji="0" lang="de-DE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r>
                  <a:rPr kumimoji="0" lang="de-DE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r>
                  <a:rPr kumimoji="0" lang="de-DE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r>
                  <a:rPr kumimoji="0" lang="de-DE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kumimoji="0" lang="de-DE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diffusion</a:t>
                </a:r>
                <a:endPara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Line 7"/>
              <p:cNvSpPr>
                <a:spLocks noChangeShapeType="1"/>
              </p:cNvSpPr>
              <p:nvPr/>
            </p:nvSpPr>
            <p:spPr bwMode="auto">
              <a:xfrm flipV="1">
                <a:off x="1918168" y="2084654"/>
                <a:ext cx="22225" cy="202129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Line 9"/>
              <p:cNvSpPr>
                <a:spLocks noChangeShapeType="1"/>
              </p:cNvSpPr>
              <p:nvPr/>
            </p:nvSpPr>
            <p:spPr bwMode="auto">
              <a:xfrm>
                <a:off x="1789112" y="6218504"/>
                <a:ext cx="657628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Line 10"/>
              <p:cNvSpPr>
                <a:spLocks noChangeShapeType="1"/>
              </p:cNvSpPr>
              <p:nvPr/>
            </p:nvSpPr>
            <p:spPr bwMode="auto">
              <a:xfrm>
                <a:off x="1919288" y="3994417"/>
                <a:ext cx="0" cy="231140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" name="Line 13"/>
              <p:cNvSpPr>
                <a:spLocks noChangeShapeType="1"/>
              </p:cNvSpPr>
              <p:nvPr/>
            </p:nvSpPr>
            <p:spPr bwMode="auto">
              <a:xfrm flipH="1">
                <a:off x="1778000" y="5986729"/>
                <a:ext cx="155575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" name="Line 14"/>
              <p:cNvSpPr>
                <a:spLocks noChangeShapeType="1"/>
              </p:cNvSpPr>
              <p:nvPr/>
            </p:nvSpPr>
            <p:spPr bwMode="auto">
              <a:xfrm flipH="1">
                <a:off x="1749425" y="4275404"/>
                <a:ext cx="155575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" name="Line 15"/>
              <p:cNvSpPr>
                <a:spLocks noChangeShapeType="1"/>
              </p:cNvSpPr>
              <p:nvPr/>
            </p:nvSpPr>
            <p:spPr bwMode="auto">
              <a:xfrm>
                <a:off x="1930400" y="4265879"/>
                <a:ext cx="4157663" cy="476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 flipV="1">
                <a:off x="1976438" y="5971856"/>
                <a:ext cx="6271269" cy="24397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Line 29"/>
              <p:cNvSpPr>
                <a:spLocks noChangeShapeType="1"/>
              </p:cNvSpPr>
              <p:nvPr/>
            </p:nvSpPr>
            <p:spPr bwMode="auto">
              <a:xfrm flipH="1">
                <a:off x="1744663" y="2741879"/>
                <a:ext cx="155575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 flipH="1" flipV="1">
                <a:off x="2348423" y="5989904"/>
                <a:ext cx="283085" cy="635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uppieren 4"/>
              <p:cNvGrpSpPr/>
              <p:nvPr/>
            </p:nvGrpSpPr>
            <p:grpSpPr>
              <a:xfrm>
                <a:off x="1936750" y="2737117"/>
                <a:ext cx="424162" cy="3240087"/>
                <a:chOff x="1936750" y="2737117"/>
                <a:chExt cx="424162" cy="3240087"/>
              </a:xfrm>
            </p:grpSpPr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936750" y="2737117"/>
                  <a:ext cx="128588" cy="609600"/>
                </a:xfrm>
                <a:custGeom>
                  <a:avLst/>
                  <a:gdLst>
                    <a:gd name="T0" fmla="*/ 0 w 81"/>
                    <a:gd name="T1" fmla="*/ 3175 h 384"/>
                    <a:gd name="T2" fmla="*/ 103188 w 81"/>
                    <a:gd name="T3" fmla="*/ 0 h 384"/>
                    <a:gd name="T4" fmla="*/ 128588 w 81"/>
                    <a:gd name="T5" fmla="*/ 609600 h 3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1" h="384">
                      <a:moveTo>
                        <a:pt x="0" y="2"/>
                      </a:moveTo>
                      <a:lnTo>
                        <a:pt x="65" y="0"/>
                      </a:lnTo>
                      <a:lnTo>
                        <a:pt x="81" y="384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" name="Arc 17"/>
                <p:cNvSpPr>
                  <a:spLocks/>
                </p:cNvSpPr>
                <p:nvPr/>
              </p:nvSpPr>
              <p:spPr bwMode="auto">
                <a:xfrm>
                  <a:off x="2077827" y="4132529"/>
                  <a:ext cx="283085" cy="1844675"/>
                </a:xfrm>
                <a:custGeom>
                  <a:avLst/>
                  <a:gdLst>
                    <a:gd name="T0" fmla="*/ 323850 w 21600"/>
                    <a:gd name="T1" fmla="*/ 1844675 h 21600"/>
                    <a:gd name="T2" fmla="*/ 0 w 21600"/>
                    <a:gd name="T3" fmla="*/ 0 h 21600"/>
                    <a:gd name="T4" fmla="*/ 32385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2" name="Line 24"/>
                <p:cNvSpPr>
                  <a:spLocks noChangeShapeType="1"/>
                </p:cNvSpPr>
                <p:nvPr/>
              </p:nvSpPr>
              <p:spPr bwMode="auto">
                <a:xfrm>
                  <a:off x="2065338" y="3361004"/>
                  <a:ext cx="18039" cy="92075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83" name="Line 36"/>
              <p:cNvSpPr>
                <a:spLocks noChangeShapeType="1"/>
              </p:cNvSpPr>
              <p:nvPr/>
            </p:nvSpPr>
            <p:spPr bwMode="auto">
              <a:xfrm flipH="1">
                <a:off x="7500030" y="4107130"/>
                <a:ext cx="157796" cy="187166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Line 41"/>
              <p:cNvSpPr>
                <a:spLocks noChangeShapeType="1"/>
              </p:cNvSpPr>
              <p:nvPr/>
            </p:nvSpPr>
            <p:spPr bwMode="auto">
              <a:xfrm flipH="1">
                <a:off x="7652609" y="2828548"/>
                <a:ext cx="129802" cy="1268437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Line 58"/>
              <p:cNvSpPr>
                <a:spLocks noChangeShapeType="1"/>
              </p:cNvSpPr>
              <p:nvPr/>
            </p:nvSpPr>
            <p:spPr bwMode="auto">
              <a:xfrm>
                <a:off x="7782412" y="2828548"/>
                <a:ext cx="315592" cy="476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7" name="Gruppieren 86"/>
              <p:cNvGrpSpPr/>
              <p:nvPr/>
            </p:nvGrpSpPr>
            <p:grpSpPr>
              <a:xfrm>
                <a:off x="4578883" y="3252857"/>
                <a:ext cx="632532" cy="2730500"/>
                <a:chOff x="7999420" y="2739555"/>
                <a:chExt cx="723618" cy="2730500"/>
              </a:xfrm>
            </p:grpSpPr>
            <p:sp>
              <p:nvSpPr>
                <p:cNvPr id="113" name="Line 46"/>
                <p:cNvSpPr>
                  <a:spLocks noChangeShapeType="1"/>
                </p:cNvSpPr>
                <p:nvPr/>
              </p:nvSpPr>
              <p:spPr bwMode="auto">
                <a:xfrm>
                  <a:off x="8405895" y="2970536"/>
                  <a:ext cx="27079" cy="237331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14" name="Gruppieren 113"/>
                <p:cNvGrpSpPr/>
                <p:nvPr/>
              </p:nvGrpSpPr>
              <p:grpSpPr>
                <a:xfrm>
                  <a:off x="7999420" y="2739555"/>
                  <a:ext cx="723618" cy="2730500"/>
                  <a:chOff x="3005138" y="2809082"/>
                  <a:chExt cx="723618" cy="2730500"/>
                </a:xfrm>
              </p:grpSpPr>
              <p:sp>
                <p:nvSpPr>
                  <p:cNvPr id="115" name="Arc 32"/>
                  <p:cNvSpPr>
                    <a:spLocks/>
                  </p:cNvSpPr>
                  <p:nvPr/>
                </p:nvSpPr>
                <p:spPr bwMode="auto">
                  <a:xfrm>
                    <a:off x="3446406" y="3577432"/>
                    <a:ext cx="282350" cy="1952625"/>
                  </a:xfrm>
                  <a:custGeom>
                    <a:avLst/>
                    <a:gdLst>
                      <a:gd name="T0" fmla="*/ 183 w 21600"/>
                      <a:gd name="T1" fmla="*/ 1230 h 21618"/>
                      <a:gd name="T2" fmla="*/ 0 w 21600"/>
                      <a:gd name="T3" fmla="*/ 0 h 21618"/>
                      <a:gd name="T4" fmla="*/ 183 w 21600"/>
                      <a:gd name="T5" fmla="*/ 1 h 216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18" fill="none" extrusionOk="0">
                        <a:moveTo>
                          <a:pt x="21600" y="21618"/>
                        </a:moveTo>
                        <a:cubicBezTo>
                          <a:pt x="9670" y="21618"/>
                          <a:pt x="0" y="11947"/>
                          <a:pt x="0" y="18"/>
                        </a:cubicBezTo>
                        <a:cubicBezTo>
                          <a:pt x="-1" y="12"/>
                          <a:pt x="0" y="6"/>
                          <a:pt x="0" y="0"/>
                        </a:cubicBezTo>
                      </a:path>
                      <a:path w="21600" h="21618" stroke="0" extrusionOk="0">
                        <a:moveTo>
                          <a:pt x="21600" y="21618"/>
                        </a:moveTo>
                        <a:cubicBezTo>
                          <a:pt x="9670" y="21618"/>
                          <a:pt x="0" y="11947"/>
                          <a:pt x="0" y="18"/>
                        </a:cubicBezTo>
                        <a:cubicBezTo>
                          <a:pt x="-1" y="12"/>
                          <a:pt x="0" y="6"/>
                          <a:pt x="0" y="0"/>
                        </a:cubicBezTo>
                        <a:lnTo>
                          <a:pt x="21600" y="18"/>
                        </a:lnTo>
                        <a:lnTo>
                          <a:pt x="21600" y="21618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6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05138" y="3750470"/>
                    <a:ext cx="43201" cy="178911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7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8339" y="3169445"/>
                    <a:ext cx="23143" cy="60801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CC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8" name="Arc 44"/>
                  <p:cNvSpPr>
                    <a:spLocks/>
                  </p:cNvSpPr>
                  <p:nvPr/>
                </p:nvSpPr>
                <p:spPr bwMode="auto">
                  <a:xfrm>
                    <a:off x="3071483" y="2815432"/>
                    <a:ext cx="112631" cy="449262"/>
                  </a:xfrm>
                  <a:custGeom>
                    <a:avLst/>
                    <a:gdLst>
                      <a:gd name="T0" fmla="*/ 0 w 21600"/>
                      <a:gd name="T1" fmla="*/ 283 h 21598"/>
                      <a:gd name="T2" fmla="*/ 72 w 21600"/>
                      <a:gd name="T3" fmla="*/ 0 h 21598"/>
                      <a:gd name="T4" fmla="*/ 73 w 21600"/>
                      <a:gd name="T5" fmla="*/ 283 h 2159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598" fill="none" extrusionOk="0">
                        <a:moveTo>
                          <a:pt x="0" y="21598"/>
                        </a:moveTo>
                        <a:cubicBezTo>
                          <a:pt x="0" y="9784"/>
                          <a:pt x="9491" y="161"/>
                          <a:pt x="21304" y="0"/>
                        </a:cubicBezTo>
                      </a:path>
                      <a:path w="21600" h="21598" stroke="0" extrusionOk="0">
                        <a:moveTo>
                          <a:pt x="0" y="21598"/>
                        </a:moveTo>
                        <a:cubicBezTo>
                          <a:pt x="0" y="9784"/>
                          <a:pt x="9491" y="161"/>
                          <a:pt x="21304" y="0"/>
                        </a:cubicBezTo>
                        <a:lnTo>
                          <a:pt x="21600" y="21598"/>
                        </a:lnTo>
                        <a:lnTo>
                          <a:pt x="0" y="21598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438692" y="3277393"/>
                    <a:ext cx="7714" cy="31306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CC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20" name="Freihandform 119"/>
                  <p:cNvSpPr/>
                  <p:nvPr/>
                </p:nvSpPr>
                <p:spPr bwMode="auto">
                  <a:xfrm>
                    <a:off x="3146911" y="2809082"/>
                    <a:ext cx="266245" cy="223593"/>
                  </a:xfrm>
                  <a:custGeom>
                    <a:avLst/>
                    <a:gdLst>
                      <a:gd name="connsiteX0" fmla="*/ 0 w 244443"/>
                      <a:gd name="connsiteY0" fmla="*/ 24417 h 223593"/>
                      <a:gd name="connsiteX1" fmla="*/ 72428 w 244443"/>
                      <a:gd name="connsiteY1" fmla="*/ 6310 h 223593"/>
                      <a:gd name="connsiteX2" fmla="*/ 158436 w 244443"/>
                      <a:gd name="connsiteY2" fmla="*/ 119478 h 223593"/>
                      <a:gd name="connsiteX3" fmla="*/ 244443 w 244443"/>
                      <a:gd name="connsiteY3" fmla="*/ 223593 h 223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4443" h="223593">
                        <a:moveTo>
                          <a:pt x="0" y="24417"/>
                        </a:moveTo>
                        <a:cubicBezTo>
                          <a:pt x="23011" y="7441"/>
                          <a:pt x="46022" y="-9534"/>
                          <a:pt x="72428" y="6310"/>
                        </a:cubicBezTo>
                        <a:cubicBezTo>
                          <a:pt x="98834" y="22153"/>
                          <a:pt x="129767" y="83264"/>
                          <a:pt x="158436" y="119478"/>
                        </a:cubicBezTo>
                        <a:cubicBezTo>
                          <a:pt x="187105" y="155692"/>
                          <a:pt x="215774" y="189642"/>
                          <a:pt x="244443" y="223593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rgbClr val="0000C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8" name="Gruppieren 87"/>
              <p:cNvGrpSpPr/>
              <p:nvPr/>
            </p:nvGrpSpPr>
            <p:grpSpPr>
              <a:xfrm>
                <a:off x="2629546" y="3256229"/>
                <a:ext cx="1380380" cy="2741613"/>
                <a:chOff x="3408618" y="2809082"/>
                <a:chExt cx="1579158" cy="2741613"/>
              </a:xfrm>
            </p:grpSpPr>
            <p:sp>
              <p:nvSpPr>
                <p:cNvPr id="104" name="Line 18"/>
                <p:cNvSpPr>
                  <a:spLocks noChangeShapeType="1"/>
                </p:cNvSpPr>
                <p:nvPr/>
              </p:nvSpPr>
              <p:spPr bwMode="auto">
                <a:xfrm>
                  <a:off x="3708400" y="5523707"/>
                  <a:ext cx="22225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362886" y="3683795"/>
                  <a:ext cx="13852" cy="28575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" name="Arc 33"/>
                <p:cNvSpPr>
                  <a:spLocks/>
                </p:cNvSpPr>
                <p:nvPr/>
              </p:nvSpPr>
              <p:spPr bwMode="auto">
                <a:xfrm>
                  <a:off x="3408618" y="3867945"/>
                  <a:ext cx="621787" cy="1682750"/>
                </a:xfrm>
                <a:custGeom>
                  <a:avLst/>
                  <a:gdLst>
                    <a:gd name="T0" fmla="*/ 0 w 21600"/>
                    <a:gd name="T1" fmla="*/ 1060 h 21600"/>
                    <a:gd name="T2" fmla="*/ 402 w 21600"/>
                    <a:gd name="T3" fmla="*/ 0 h 21600"/>
                    <a:gd name="T4" fmla="*/ 403 w 21600"/>
                    <a:gd name="T5" fmla="*/ 106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91"/>
                        <a:pt x="9637" y="29"/>
                        <a:pt x="21546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91"/>
                        <a:pt x="9637" y="29"/>
                        <a:pt x="21546" y="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" name="Arc 34"/>
                <p:cNvSpPr>
                  <a:spLocks/>
                </p:cNvSpPr>
                <p:nvPr/>
              </p:nvSpPr>
              <p:spPr bwMode="auto">
                <a:xfrm>
                  <a:off x="4736284" y="3403924"/>
                  <a:ext cx="251492" cy="2119783"/>
                </a:xfrm>
                <a:custGeom>
                  <a:avLst/>
                  <a:gdLst>
                    <a:gd name="T0" fmla="*/ 163 w 21600"/>
                    <a:gd name="T1" fmla="*/ 1145 h 21619"/>
                    <a:gd name="T2" fmla="*/ 0 w 21600"/>
                    <a:gd name="T3" fmla="*/ 0 h 21619"/>
                    <a:gd name="T4" fmla="*/ 163 w 21600"/>
                    <a:gd name="T5" fmla="*/ 1 h 216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19" fill="none" extrusionOk="0">
                      <a:moveTo>
                        <a:pt x="21600" y="21619"/>
                      </a:moveTo>
                      <a:cubicBezTo>
                        <a:pt x="9670" y="21619"/>
                        <a:pt x="0" y="11948"/>
                        <a:pt x="0" y="19"/>
                      </a:cubicBezTo>
                      <a:cubicBezTo>
                        <a:pt x="-1" y="12"/>
                        <a:pt x="0" y="6"/>
                        <a:pt x="0" y="0"/>
                      </a:cubicBezTo>
                    </a:path>
                    <a:path w="21600" h="21619" stroke="0" extrusionOk="0">
                      <a:moveTo>
                        <a:pt x="21600" y="21619"/>
                      </a:moveTo>
                      <a:cubicBezTo>
                        <a:pt x="9670" y="21619"/>
                        <a:pt x="0" y="11948"/>
                        <a:pt x="0" y="19"/>
                      </a:cubicBezTo>
                      <a:cubicBezTo>
                        <a:pt x="-1" y="12"/>
                        <a:pt x="0" y="6"/>
                        <a:pt x="0" y="0"/>
                      </a:cubicBezTo>
                      <a:lnTo>
                        <a:pt x="21600" y="19"/>
                      </a:lnTo>
                      <a:lnTo>
                        <a:pt x="21600" y="21619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4362886" y="3178970"/>
                  <a:ext cx="41658" cy="650875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" name="Line 48"/>
                <p:cNvSpPr>
                  <a:spLocks noChangeShapeType="1"/>
                </p:cNvSpPr>
                <p:nvPr/>
              </p:nvSpPr>
              <p:spPr bwMode="auto">
                <a:xfrm>
                  <a:off x="4715999" y="2954572"/>
                  <a:ext cx="20058" cy="48895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" name="Arc 49"/>
                <p:cNvSpPr>
                  <a:spLocks/>
                </p:cNvSpPr>
                <p:nvPr/>
              </p:nvSpPr>
              <p:spPr bwMode="auto">
                <a:xfrm>
                  <a:off x="4404545" y="2809082"/>
                  <a:ext cx="129603" cy="357187"/>
                </a:xfrm>
                <a:custGeom>
                  <a:avLst/>
                  <a:gdLst>
                    <a:gd name="T0" fmla="*/ 0 w 21600"/>
                    <a:gd name="T1" fmla="*/ 225 h 21597"/>
                    <a:gd name="T2" fmla="*/ 83 w 21600"/>
                    <a:gd name="T3" fmla="*/ 0 h 21597"/>
                    <a:gd name="T4" fmla="*/ 84 w 21600"/>
                    <a:gd name="T5" fmla="*/ 225 h 2159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7" fill="none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</a:path>
                    <a:path w="21600" h="21597" stroke="0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  <a:lnTo>
                        <a:pt x="21600" y="21597"/>
                      </a:ln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1" name="Freihandform 110"/>
                <p:cNvSpPr/>
                <p:nvPr/>
              </p:nvSpPr>
              <p:spPr bwMode="auto">
                <a:xfrm>
                  <a:off x="4534148" y="2811252"/>
                  <a:ext cx="182823" cy="128006"/>
                </a:xfrm>
                <a:custGeom>
                  <a:avLst/>
                  <a:gdLst>
                    <a:gd name="connsiteX0" fmla="*/ 0 w 244443"/>
                    <a:gd name="connsiteY0" fmla="*/ 24417 h 223593"/>
                    <a:gd name="connsiteX1" fmla="*/ 72428 w 244443"/>
                    <a:gd name="connsiteY1" fmla="*/ 6310 h 223593"/>
                    <a:gd name="connsiteX2" fmla="*/ 158436 w 244443"/>
                    <a:gd name="connsiteY2" fmla="*/ 119478 h 223593"/>
                    <a:gd name="connsiteX3" fmla="*/ 244443 w 244443"/>
                    <a:gd name="connsiteY3" fmla="*/ 223593 h 223593"/>
                    <a:gd name="connsiteX0" fmla="*/ 0 w 244443"/>
                    <a:gd name="connsiteY0" fmla="*/ 26897 h 226073"/>
                    <a:gd name="connsiteX1" fmla="*/ 58480 w 244443"/>
                    <a:gd name="connsiteY1" fmla="*/ 5774 h 226073"/>
                    <a:gd name="connsiteX2" fmla="*/ 158436 w 244443"/>
                    <a:gd name="connsiteY2" fmla="*/ 121958 h 226073"/>
                    <a:gd name="connsiteX3" fmla="*/ 244443 w 244443"/>
                    <a:gd name="connsiteY3" fmla="*/ 226073 h 226073"/>
                    <a:gd name="connsiteX0" fmla="*/ 0 w 244443"/>
                    <a:gd name="connsiteY0" fmla="*/ 28403 h 227579"/>
                    <a:gd name="connsiteX1" fmla="*/ 58480 w 244443"/>
                    <a:gd name="connsiteY1" fmla="*/ 7280 h 227579"/>
                    <a:gd name="connsiteX2" fmla="*/ 153787 w 244443"/>
                    <a:gd name="connsiteY2" fmla="*/ 144570 h 227579"/>
                    <a:gd name="connsiteX3" fmla="*/ 244443 w 244443"/>
                    <a:gd name="connsiteY3" fmla="*/ 227579 h 227579"/>
                    <a:gd name="connsiteX0" fmla="*/ 0 w 242118"/>
                    <a:gd name="connsiteY0" fmla="*/ 28403 h 239640"/>
                    <a:gd name="connsiteX1" fmla="*/ 58480 w 242118"/>
                    <a:gd name="connsiteY1" fmla="*/ 7280 h 239640"/>
                    <a:gd name="connsiteX2" fmla="*/ 153787 w 242118"/>
                    <a:gd name="connsiteY2" fmla="*/ 144570 h 239640"/>
                    <a:gd name="connsiteX3" fmla="*/ 242118 w 242118"/>
                    <a:gd name="connsiteY3" fmla="*/ 239640 h 23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118" h="239640">
                      <a:moveTo>
                        <a:pt x="0" y="28403"/>
                      </a:moveTo>
                      <a:cubicBezTo>
                        <a:pt x="23011" y="11427"/>
                        <a:pt x="32849" y="-12081"/>
                        <a:pt x="58480" y="7280"/>
                      </a:cubicBezTo>
                      <a:cubicBezTo>
                        <a:pt x="84111" y="26641"/>
                        <a:pt x="123181" y="105843"/>
                        <a:pt x="153787" y="144570"/>
                      </a:cubicBezTo>
                      <a:cubicBezTo>
                        <a:pt x="184393" y="183297"/>
                        <a:pt x="213449" y="205689"/>
                        <a:pt x="242118" y="23964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12" name="Gerade Verbindung 111"/>
                <p:cNvCxnSpPr/>
                <p:nvPr/>
              </p:nvCxnSpPr>
              <p:spPr bwMode="auto">
                <a:xfrm flipV="1">
                  <a:off x="4009231" y="3825082"/>
                  <a:ext cx="353655" cy="4286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9" name="Line 58"/>
              <p:cNvSpPr>
                <a:spLocks noChangeShapeType="1"/>
              </p:cNvSpPr>
              <p:nvPr/>
            </p:nvSpPr>
            <p:spPr bwMode="auto">
              <a:xfrm>
                <a:off x="4009926" y="5964922"/>
                <a:ext cx="568957" cy="1387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0" name="Line 58"/>
              <p:cNvSpPr>
                <a:spLocks noChangeShapeType="1"/>
              </p:cNvSpPr>
              <p:nvPr/>
            </p:nvSpPr>
            <p:spPr bwMode="auto">
              <a:xfrm>
                <a:off x="5205430" y="5987769"/>
                <a:ext cx="315592" cy="476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91" name="Gruppieren 90"/>
              <p:cNvGrpSpPr/>
              <p:nvPr/>
            </p:nvGrpSpPr>
            <p:grpSpPr>
              <a:xfrm>
                <a:off x="5524931" y="3223309"/>
                <a:ext cx="1380380" cy="2741613"/>
                <a:chOff x="3408618" y="2809082"/>
                <a:chExt cx="1579158" cy="2741613"/>
              </a:xfrm>
            </p:grpSpPr>
            <p:sp>
              <p:nvSpPr>
                <p:cNvPr id="95" name="Line 18"/>
                <p:cNvSpPr>
                  <a:spLocks noChangeShapeType="1"/>
                </p:cNvSpPr>
                <p:nvPr/>
              </p:nvSpPr>
              <p:spPr bwMode="auto">
                <a:xfrm>
                  <a:off x="3708400" y="5523707"/>
                  <a:ext cx="22225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362886" y="3683795"/>
                  <a:ext cx="13852" cy="28575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7" name="Arc 33"/>
                <p:cNvSpPr>
                  <a:spLocks/>
                </p:cNvSpPr>
                <p:nvPr/>
              </p:nvSpPr>
              <p:spPr bwMode="auto">
                <a:xfrm>
                  <a:off x="3408618" y="3867945"/>
                  <a:ext cx="621787" cy="1682750"/>
                </a:xfrm>
                <a:custGeom>
                  <a:avLst/>
                  <a:gdLst>
                    <a:gd name="T0" fmla="*/ 0 w 21600"/>
                    <a:gd name="T1" fmla="*/ 1060 h 21600"/>
                    <a:gd name="T2" fmla="*/ 402 w 21600"/>
                    <a:gd name="T3" fmla="*/ 0 h 21600"/>
                    <a:gd name="T4" fmla="*/ 403 w 21600"/>
                    <a:gd name="T5" fmla="*/ 106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91"/>
                        <a:pt x="9637" y="29"/>
                        <a:pt x="21546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91"/>
                        <a:pt x="9637" y="29"/>
                        <a:pt x="21546" y="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8" name="Arc 34"/>
                <p:cNvSpPr>
                  <a:spLocks/>
                </p:cNvSpPr>
                <p:nvPr/>
              </p:nvSpPr>
              <p:spPr bwMode="auto">
                <a:xfrm>
                  <a:off x="4736284" y="3403924"/>
                  <a:ext cx="251492" cy="2119783"/>
                </a:xfrm>
                <a:custGeom>
                  <a:avLst/>
                  <a:gdLst>
                    <a:gd name="T0" fmla="*/ 163 w 21600"/>
                    <a:gd name="T1" fmla="*/ 1145 h 21619"/>
                    <a:gd name="T2" fmla="*/ 0 w 21600"/>
                    <a:gd name="T3" fmla="*/ 0 h 21619"/>
                    <a:gd name="T4" fmla="*/ 163 w 21600"/>
                    <a:gd name="T5" fmla="*/ 1 h 216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19" fill="none" extrusionOk="0">
                      <a:moveTo>
                        <a:pt x="21600" y="21619"/>
                      </a:moveTo>
                      <a:cubicBezTo>
                        <a:pt x="9670" y="21619"/>
                        <a:pt x="0" y="11948"/>
                        <a:pt x="0" y="19"/>
                      </a:cubicBezTo>
                      <a:cubicBezTo>
                        <a:pt x="-1" y="12"/>
                        <a:pt x="0" y="6"/>
                        <a:pt x="0" y="0"/>
                      </a:cubicBezTo>
                    </a:path>
                    <a:path w="21600" h="21619" stroke="0" extrusionOk="0">
                      <a:moveTo>
                        <a:pt x="21600" y="21619"/>
                      </a:moveTo>
                      <a:cubicBezTo>
                        <a:pt x="9670" y="21619"/>
                        <a:pt x="0" y="11948"/>
                        <a:pt x="0" y="19"/>
                      </a:cubicBezTo>
                      <a:cubicBezTo>
                        <a:pt x="-1" y="12"/>
                        <a:pt x="0" y="6"/>
                        <a:pt x="0" y="0"/>
                      </a:cubicBezTo>
                      <a:lnTo>
                        <a:pt x="21600" y="19"/>
                      </a:lnTo>
                      <a:lnTo>
                        <a:pt x="21600" y="21619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4362886" y="3178970"/>
                  <a:ext cx="41658" cy="650875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0" name="Line 48"/>
                <p:cNvSpPr>
                  <a:spLocks noChangeShapeType="1"/>
                </p:cNvSpPr>
                <p:nvPr/>
              </p:nvSpPr>
              <p:spPr bwMode="auto">
                <a:xfrm>
                  <a:off x="4716971" y="2939258"/>
                  <a:ext cx="19313" cy="565149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1" name="Arc 49"/>
                <p:cNvSpPr>
                  <a:spLocks/>
                </p:cNvSpPr>
                <p:nvPr/>
              </p:nvSpPr>
              <p:spPr bwMode="auto">
                <a:xfrm>
                  <a:off x="4404545" y="2809082"/>
                  <a:ext cx="129603" cy="357187"/>
                </a:xfrm>
                <a:custGeom>
                  <a:avLst/>
                  <a:gdLst>
                    <a:gd name="T0" fmla="*/ 0 w 21600"/>
                    <a:gd name="T1" fmla="*/ 225 h 21597"/>
                    <a:gd name="T2" fmla="*/ 83 w 21600"/>
                    <a:gd name="T3" fmla="*/ 0 h 21597"/>
                    <a:gd name="T4" fmla="*/ 84 w 21600"/>
                    <a:gd name="T5" fmla="*/ 225 h 2159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7" fill="none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</a:path>
                    <a:path w="21600" h="21597" stroke="0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  <a:lnTo>
                        <a:pt x="21600" y="21597"/>
                      </a:ln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Freihandform 101"/>
                <p:cNvSpPr/>
                <p:nvPr/>
              </p:nvSpPr>
              <p:spPr bwMode="auto">
                <a:xfrm>
                  <a:off x="4534148" y="2811252"/>
                  <a:ext cx="182823" cy="128006"/>
                </a:xfrm>
                <a:custGeom>
                  <a:avLst/>
                  <a:gdLst>
                    <a:gd name="connsiteX0" fmla="*/ 0 w 244443"/>
                    <a:gd name="connsiteY0" fmla="*/ 24417 h 223593"/>
                    <a:gd name="connsiteX1" fmla="*/ 72428 w 244443"/>
                    <a:gd name="connsiteY1" fmla="*/ 6310 h 223593"/>
                    <a:gd name="connsiteX2" fmla="*/ 158436 w 244443"/>
                    <a:gd name="connsiteY2" fmla="*/ 119478 h 223593"/>
                    <a:gd name="connsiteX3" fmla="*/ 244443 w 244443"/>
                    <a:gd name="connsiteY3" fmla="*/ 223593 h 223593"/>
                    <a:gd name="connsiteX0" fmla="*/ 0 w 244443"/>
                    <a:gd name="connsiteY0" fmla="*/ 26897 h 226073"/>
                    <a:gd name="connsiteX1" fmla="*/ 58480 w 244443"/>
                    <a:gd name="connsiteY1" fmla="*/ 5774 h 226073"/>
                    <a:gd name="connsiteX2" fmla="*/ 158436 w 244443"/>
                    <a:gd name="connsiteY2" fmla="*/ 121958 h 226073"/>
                    <a:gd name="connsiteX3" fmla="*/ 244443 w 244443"/>
                    <a:gd name="connsiteY3" fmla="*/ 226073 h 226073"/>
                    <a:gd name="connsiteX0" fmla="*/ 0 w 244443"/>
                    <a:gd name="connsiteY0" fmla="*/ 28403 h 227579"/>
                    <a:gd name="connsiteX1" fmla="*/ 58480 w 244443"/>
                    <a:gd name="connsiteY1" fmla="*/ 7280 h 227579"/>
                    <a:gd name="connsiteX2" fmla="*/ 153787 w 244443"/>
                    <a:gd name="connsiteY2" fmla="*/ 144570 h 227579"/>
                    <a:gd name="connsiteX3" fmla="*/ 244443 w 244443"/>
                    <a:gd name="connsiteY3" fmla="*/ 227579 h 227579"/>
                    <a:gd name="connsiteX0" fmla="*/ 0 w 242118"/>
                    <a:gd name="connsiteY0" fmla="*/ 28403 h 239640"/>
                    <a:gd name="connsiteX1" fmla="*/ 58480 w 242118"/>
                    <a:gd name="connsiteY1" fmla="*/ 7280 h 239640"/>
                    <a:gd name="connsiteX2" fmla="*/ 153787 w 242118"/>
                    <a:gd name="connsiteY2" fmla="*/ 144570 h 239640"/>
                    <a:gd name="connsiteX3" fmla="*/ 242118 w 242118"/>
                    <a:gd name="connsiteY3" fmla="*/ 239640 h 23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118" h="239640">
                      <a:moveTo>
                        <a:pt x="0" y="28403"/>
                      </a:moveTo>
                      <a:cubicBezTo>
                        <a:pt x="23011" y="11427"/>
                        <a:pt x="32849" y="-12081"/>
                        <a:pt x="58480" y="7280"/>
                      </a:cubicBezTo>
                      <a:cubicBezTo>
                        <a:pt x="84111" y="26641"/>
                        <a:pt x="123181" y="105843"/>
                        <a:pt x="153787" y="144570"/>
                      </a:cubicBezTo>
                      <a:cubicBezTo>
                        <a:pt x="184393" y="183297"/>
                        <a:pt x="213449" y="205689"/>
                        <a:pt x="242118" y="23964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03" name="Gerade Verbindung 102"/>
                <p:cNvCxnSpPr/>
                <p:nvPr/>
              </p:nvCxnSpPr>
              <p:spPr bwMode="auto">
                <a:xfrm flipV="1">
                  <a:off x="4009231" y="3825082"/>
                  <a:ext cx="353655" cy="4286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2" name="Line 58"/>
              <p:cNvSpPr>
                <a:spLocks noChangeShapeType="1"/>
              </p:cNvSpPr>
              <p:nvPr/>
            </p:nvSpPr>
            <p:spPr bwMode="auto">
              <a:xfrm>
                <a:off x="6901402" y="5945872"/>
                <a:ext cx="568957" cy="1387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3861290" y="5239742"/>
                <a:ext cx="720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>
                    <a:latin typeface="Calibri" panose="020F0502020204030204" pitchFamily="34" charset="0"/>
                  </a:rPr>
                  <a:t>plasma</a:t>
                </a:r>
                <a:endParaRPr lang="de-DE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6779961" y="5184214"/>
                <a:ext cx="720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>
                    <a:latin typeface="Calibri" panose="020F0502020204030204" pitchFamily="34" charset="0"/>
                  </a:rPr>
                  <a:t>plasma</a:t>
                </a:r>
                <a:endParaRPr lang="de-DE" sz="1400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0" name="Gruppieren 59"/>
              <p:cNvGrpSpPr/>
              <p:nvPr/>
            </p:nvGrpSpPr>
            <p:grpSpPr>
              <a:xfrm>
                <a:off x="1231968" y="2647898"/>
                <a:ext cx="339837" cy="3657919"/>
                <a:chOff x="997922" y="1955581"/>
                <a:chExt cx="339837" cy="4110515"/>
              </a:xfrm>
            </p:grpSpPr>
            <p:sp>
              <p:nvSpPr>
                <p:cNvPr id="63" name="Rectangle 158"/>
                <p:cNvSpPr>
                  <a:spLocks noChangeArrowheads="1"/>
                </p:cNvSpPr>
                <p:nvPr/>
              </p:nvSpPr>
              <p:spPr bwMode="auto">
                <a:xfrm>
                  <a:off x="1051370" y="5881430"/>
                  <a:ext cx="21320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2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0.1</a:t>
                  </a:r>
                  <a:endParaRPr kumimoji="0" lang="de-DE" altLang="de-DE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Rectangle 159"/>
                <p:cNvSpPr>
                  <a:spLocks noChangeArrowheads="1"/>
                </p:cNvSpPr>
                <p:nvPr/>
              </p:nvSpPr>
              <p:spPr bwMode="auto">
                <a:xfrm>
                  <a:off x="1078433" y="4906963"/>
                  <a:ext cx="150909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1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endParaRPr kumimoji="0" lang="de-DE" altLang="de-DE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Rectangle 160"/>
                <p:cNvSpPr>
                  <a:spLocks noChangeArrowheads="1"/>
                </p:cNvSpPr>
                <p:nvPr/>
              </p:nvSpPr>
              <p:spPr bwMode="auto">
                <a:xfrm>
                  <a:off x="1072536" y="3921125"/>
                  <a:ext cx="16991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2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10</a:t>
                  </a:r>
                  <a:endParaRPr kumimoji="0" lang="de-DE" altLang="de-DE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Rectangle 161"/>
                <p:cNvSpPr>
                  <a:spLocks noChangeArrowheads="1"/>
                </p:cNvSpPr>
                <p:nvPr/>
              </p:nvSpPr>
              <p:spPr bwMode="auto">
                <a:xfrm>
                  <a:off x="1009692" y="2936875"/>
                  <a:ext cx="2548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2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100</a:t>
                  </a:r>
                  <a:endParaRPr kumimoji="0" lang="de-DE" altLang="de-DE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Rectangle 162"/>
                <p:cNvSpPr>
                  <a:spLocks noChangeArrowheads="1"/>
                </p:cNvSpPr>
                <p:nvPr/>
              </p:nvSpPr>
              <p:spPr bwMode="auto">
                <a:xfrm>
                  <a:off x="997922" y="1955581"/>
                  <a:ext cx="339837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2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1000</a:t>
                  </a:r>
                  <a:endParaRPr kumimoji="0" lang="de-DE" altLang="de-DE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1" name="Textfeld 60"/>
              <p:cNvSpPr txBox="1"/>
              <p:nvPr/>
            </p:nvSpPr>
            <p:spPr>
              <a:xfrm>
                <a:off x="7349704" y="2439138"/>
                <a:ext cx="8980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err="1" smtClean="0">
                    <a:latin typeface="Calibri" panose="020F0502020204030204" pitchFamily="34" charset="0"/>
                    <a:cs typeface="Arial" panose="020B0604020202020204" pitchFamily="34" charset="0"/>
                  </a:rPr>
                  <a:t>aeration</a:t>
                </a:r>
                <a:endParaRPr lang="de-DE" sz="16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1870565" y="2356174"/>
                <a:ext cx="1361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err="1" smtClean="0">
                    <a:latin typeface="Calibri" panose="020F0502020204030204" pitchFamily="34" charset="0"/>
                  </a:rPr>
                  <a:t>conditionning</a:t>
                </a:r>
                <a:endParaRPr lang="de-DE" sz="1600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27" name="Gruppieren 126"/>
              <p:cNvGrpSpPr/>
              <p:nvPr/>
            </p:nvGrpSpPr>
            <p:grpSpPr>
              <a:xfrm>
                <a:off x="1976438" y="2745055"/>
                <a:ext cx="424162" cy="1203324"/>
                <a:chOff x="1936750" y="2737117"/>
                <a:chExt cx="424162" cy="3240087"/>
              </a:xfrm>
            </p:grpSpPr>
            <p:sp>
              <p:nvSpPr>
                <p:cNvPr id="128" name="Freeform 30"/>
                <p:cNvSpPr>
                  <a:spLocks/>
                </p:cNvSpPr>
                <p:nvPr/>
              </p:nvSpPr>
              <p:spPr bwMode="auto">
                <a:xfrm>
                  <a:off x="1936750" y="2737117"/>
                  <a:ext cx="128588" cy="609600"/>
                </a:xfrm>
                <a:custGeom>
                  <a:avLst/>
                  <a:gdLst>
                    <a:gd name="T0" fmla="*/ 0 w 81"/>
                    <a:gd name="T1" fmla="*/ 3175 h 384"/>
                    <a:gd name="T2" fmla="*/ 103188 w 81"/>
                    <a:gd name="T3" fmla="*/ 0 h 384"/>
                    <a:gd name="T4" fmla="*/ 128588 w 81"/>
                    <a:gd name="T5" fmla="*/ 609600 h 3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1" h="384">
                      <a:moveTo>
                        <a:pt x="0" y="2"/>
                      </a:moveTo>
                      <a:lnTo>
                        <a:pt x="65" y="0"/>
                      </a:lnTo>
                      <a:lnTo>
                        <a:pt x="81" y="384"/>
                      </a:lnTo>
                    </a:path>
                  </a:pathLst>
                </a:custGeom>
                <a:noFill/>
                <a:ln w="38100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9" name="Arc 17"/>
                <p:cNvSpPr>
                  <a:spLocks/>
                </p:cNvSpPr>
                <p:nvPr/>
              </p:nvSpPr>
              <p:spPr bwMode="auto">
                <a:xfrm>
                  <a:off x="2077827" y="4132529"/>
                  <a:ext cx="283085" cy="1844675"/>
                </a:xfrm>
                <a:custGeom>
                  <a:avLst/>
                  <a:gdLst>
                    <a:gd name="T0" fmla="*/ 323850 w 21600"/>
                    <a:gd name="T1" fmla="*/ 1844675 h 21600"/>
                    <a:gd name="T2" fmla="*/ 0 w 21600"/>
                    <a:gd name="T3" fmla="*/ 0 h 21600"/>
                    <a:gd name="T4" fmla="*/ 32385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" name="Line 24"/>
                <p:cNvSpPr>
                  <a:spLocks noChangeShapeType="1"/>
                </p:cNvSpPr>
                <p:nvPr/>
              </p:nvSpPr>
              <p:spPr bwMode="auto">
                <a:xfrm>
                  <a:off x="2065338" y="3361004"/>
                  <a:ext cx="18039" cy="92075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33" name="Gruppieren 132"/>
              <p:cNvGrpSpPr/>
              <p:nvPr/>
            </p:nvGrpSpPr>
            <p:grpSpPr>
              <a:xfrm>
                <a:off x="2400600" y="3887029"/>
                <a:ext cx="1553198" cy="68355"/>
                <a:chOff x="2400600" y="3887029"/>
                <a:chExt cx="1553198" cy="68355"/>
              </a:xfrm>
            </p:grpSpPr>
            <p:cxnSp>
              <p:nvCxnSpPr>
                <p:cNvPr id="10" name="Gerade Verbindung 9"/>
                <p:cNvCxnSpPr/>
                <p:nvPr/>
              </p:nvCxnSpPr>
              <p:spPr>
                <a:xfrm flipV="1">
                  <a:off x="2400600" y="3890669"/>
                  <a:ext cx="1460690" cy="577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Gerade Verbindung 131"/>
                <p:cNvCxnSpPr/>
                <p:nvPr/>
              </p:nvCxnSpPr>
              <p:spPr>
                <a:xfrm>
                  <a:off x="3845540" y="3887029"/>
                  <a:ext cx="108258" cy="683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uppieren 133"/>
              <p:cNvGrpSpPr/>
              <p:nvPr/>
            </p:nvGrpSpPr>
            <p:grpSpPr>
              <a:xfrm>
                <a:off x="3942599" y="3883652"/>
                <a:ext cx="1160508" cy="91368"/>
                <a:chOff x="2400600" y="3887029"/>
                <a:chExt cx="1553198" cy="68355"/>
              </a:xfrm>
            </p:grpSpPr>
            <p:cxnSp>
              <p:nvCxnSpPr>
                <p:cNvPr id="135" name="Gerade Verbindung 134"/>
                <p:cNvCxnSpPr/>
                <p:nvPr/>
              </p:nvCxnSpPr>
              <p:spPr>
                <a:xfrm flipV="1">
                  <a:off x="2400600" y="3890669"/>
                  <a:ext cx="1460690" cy="577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Gerade Verbindung 135"/>
                <p:cNvCxnSpPr/>
                <p:nvPr/>
              </p:nvCxnSpPr>
              <p:spPr>
                <a:xfrm>
                  <a:off x="3845540" y="3887029"/>
                  <a:ext cx="108258" cy="683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Gruppieren 136"/>
              <p:cNvGrpSpPr/>
              <p:nvPr/>
            </p:nvGrpSpPr>
            <p:grpSpPr>
              <a:xfrm>
                <a:off x="5088010" y="3912355"/>
                <a:ext cx="1750195" cy="73097"/>
                <a:chOff x="2400600" y="3887029"/>
                <a:chExt cx="1553198" cy="68355"/>
              </a:xfrm>
            </p:grpSpPr>
            <p:cxnSp>
              <p:nvCxnSpPr>
                <p:cNvPr id="138" name="Gerade Verbindung 137"/>
                <p:cNvCxnSpPr/>
                <p:nvPr/>
              </p:nvCxnSpPr>
              <p:spPr>
                <a:xfrm flipV="1">
                  <a:off x="2400600" y="3890669"/>
                  <a:ext cx="1460690" cy="577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Gerade Verbindung 138"/>
                <p:cNvCxnSpPr/>
                <p:nvPr/>
              </p:nvCxnSpPr>
              <p:spPr>
                <a:xfrm>
                  <a:off x="3845540" y="3887029"/>
                  <a:ext cx="108258" cy="683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Gerade Verbindung 140"/>
              <p:cNvCxnSpPr/>
              <p:nvPr/>
            </p:nvCxnSpPr>
            <p:spPr>
              <a:xfrm flipV="1">
                <a:off x="6825257" y="3908604"/>
                <a:ext cx="1272747" cy="577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Gerade Verbindung 150"/>
            <p:cNvCxnSpPr/>
            <p:nvPr/>
          </p:nvCxnSpPr>
          <p:spPr>
            <a:xfrm flipV="1">
              <a:off x="7647982" y="3767805"/>
              <a:ext cx="593227" cy="44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/>
            <p:nvPr/>
          </p:nvCxnSpPr>
          <p:spPr>
            <a:xfrm flipV="1">
              <a:off x="7590668" y="5773507"/>
              <a:ext cx="650541" cy="145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mit Pfeil 154"/>
            <p:cNvCxnSpPr/>
            <p:nvPr/>
          </p:nvCxnSpPr>
          <p:spPr>
            <a:xfrm flipH="1">
              <a:off x="7863361" y="3761422"/>
              <a:ext cx="26894" cy="202282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feld 155"/>
            <p:cNvSpPr txBox="1"/>
            <p:nvPr/>
          </p:nvSpPr>
          <p:spPr>
            <a:xfrm>
              <a:off x="7406756" y="4666360"/>
              <a:ext cx="8915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50 mbar</a:t>
              </a:r>
              <a:endParaRPr lang="de-DE" sz="1600" b="1" dirty="0"/>
            </a:p>
          </p:txBody>
        </p:sp>
        <p:sp>
          <p:nvSpPr>
            <p:cNvPr id="161" name="Rectangle 1028"/>
            <p:cNvSpPr>
              <a:spLocks noChangeArrowheads="1"/>
            </p:cNvSpPr>
            <p:nvPr/>
          </p:nvSpPr>
          <p:spPr bwMode="auto">
            <a:xfrm>
              <a:off x="7280371" y="6047979"/>
              <a:ext cx="605936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1" dirty="0" smtClean="0">
                  <a:solidFill>
                    <a:schemeClr val="tx2"/>
                  </a:solidFill>
                </a:rPr>
                <a:t>time</a:t>
              </a:r>
              <a:endParaRPr lang="de-DE" altLang="de-DE"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21" name="Gerade Verbindung 120"/>
            <p:cNvCxnSpPr/>
            <p:nvPr/>
          </p:nvCxnSpPr>
          <p:spPr>
            <a:xfrm flipV="1">
              <a:off x="7701449" y="2628328"/>
              <a:ext cx="539760" cy="4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mit Pfeil 121"/>
            <p:cNvCxnSpPr/>
            <p:nvPr/>
          </p:nvCxnSpPr>
          <p:spPr>
            <a:xfrm>
              <a:off x="7825128" y="2641425"/>
              <a:ext cx="13711" cy="11086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feld 122"/>
            <p:cNvSpPr txBox="1"/>
            <p:nvPr/>
          </p:nvSpPr>
          <p:spPr>
            <a:xfrm>
              <a:off x="7294675" y="2997932"/>
              <a:ext cx="1043581" cy="2269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36000" bIns="1080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4000" b="1" baseline="-4000" dirty="0" smtClean="0"/>
                <a:t>-</a:t>
              </a:r>
              <a:r>
                <a:rPr lang="de-DE" b="1" dirty="0" smtClean="0"/>
                <a:t> </a:t>
              </a:r>
              <a:r>
                <a:rPr lang="de-DE" sz="1600" b="1" dirty="0" smtClean="0"/>
                <a:t>960 mbar</a:t>
              </a:r>
              <a:endParaRPr lang="de-DE" sz="1600" b="1" dirty="0"/>
            </a:p>
          </p:txBody>
        </p:sp>
        <p:grpSp>
          <p:nvGrpSpPr>
            <p:cNvPr id="131" name="Gruppieren 130"/>
            <p:cNvGrpSpPr/>
            <p:nvPr/>
          </p:nvGrpSpPr>
          <p:grpSpPr>
            <a:xfrm>
              <a:off x="8209844" y="3053998"/>
              <a:ext cx="467001" cy="384808"/>
              <a:chOff x="11473620" y="826789"/>
              <a:chExt cx="2314575" cy="2036757"/>
            </a:xfrm>
          </p:grpSpPr>
          <p:pic>
            <p:nvPicPr>
              <p:cNvPr id="14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73620" y="826789"/>
                <a:ext cx="2314575" cy="2036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2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91688" y="858315"/>
                <a:ext cx="2257427" cy="19748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13" name="Gerade Verbindung mit Pfeil 12"/>
          <p:cNvCxnSpPr>
            <a:endCxn id="111" idx="2"/>
          </p:cNvCxnSpPr>
          <p:nvPr/>
        </p:nvCxnSpPr>
        <p:spPr>
          <a:xfrm flipH="1">
            <a:off x="3043484" y="2326121"/>
            <a:ext cx="963480" cy="9447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mit Pfeil 143"/>
          <p:cNvCxnSpPr/>
          <p:nvPr/>
        </p:nvCxnSpPr>
        <p:spPr>
          <a:xfrm flipH="1">
            <a:off x="4045115" y="2326121"/>
            <a:ext cx="317568" cy="834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145"/>
          <p:cNvCxnSpPr/>
          <p:nvPr/>
        </p:nvCxnSpPr>
        <p:spPr>
          <a:xfrm>
            <a:off x="4731619" y="2326121"/>
            <a:ext cx="910685" cy="832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feld 149"/>
          <p:cNvSpPr txBox="1"/>
          <p:nvPr/>
        </p:nvSpPr>
        <p:spPr>
          <a:xfrm>
            <a:off x="3813587" y="2006316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alibri" panose="020F0502020204030204" pitchFamily="34" charset="0"/>
              </a:rPr>
              <a:t>Air injection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9365302" y="966197"/>
            <a:ext cx="1014317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C00000"/>
                </a:solidFill>
              </a:rPr>
              <a:t>YES</a:t>
            </a:r>
            <a:endParaRPr lang="de-DE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/>
          <p:nvPr/>
        </p:nvSpPr>
        <p:spPr>
          <a:xfrm>
            <a:off x="8252281" y="3941369"/>
            <a:ext cx="3645429" cy="2965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14</a:t>
            </a:fld>
            <a:endParaRPr lang="fr-FR"/>
          </a:p>
        </p:txBody>
      </p:sp>
      <p:sp>
        <p:nvSpPr>
          <p:cNvPr id="15" name="Textfeld 14"/>
          <p:cNvSpPr txBox="1"/>
          <p:nvPr/>
        </p:nvSpPr>
        <p:spPr>
          <a:xfrm>
            <a:off x="3068441" y="890976"/>
            <a:ext cx="52900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00CC"/>
                </a:solidFill>
              </a:rPr>
              <a:t>Application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of</a:t>
            </a:r>
            <a:r>
              <a:rPr lang="de-DE" sz="2400" b="1" dirty="0" smtClean="0">
                <a:solidFill>
                  <a:srgbClr val="0000CC"/>
                </a:solidFill>
              </a:rPr>
              <a:t> a </a:t>
            </a:r>
            <a:r>
              <a:rPr lang="de-DE" sz="2400" b="1" dirty="0" err="1" smtClean="0">
                <a:solidFill>
                  <a:srgbClr val="0000CC"/>
                </a:solidFill>
              </a:rPr>
              <a:t>sterilization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valve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br>
              <a:rPr lang="de-DE" sz="2400" b="1" dirty="0" smtClean="0">
                <a:solidFill>
                  <a:srgbClr val="0000CC"/>
                </a:solidFill>
              </a:rPr>
            </a:br>
            <a:r>
              <a:rPr lang="de-DE" sz="2000" b="1" dirty="0" smtClean="0">
                <a:solidFill>
                  <a:srgbClr val="0000CC"/>
                </a:solidFill>
              </a:rPr>
              <a:t>3. </a:t>
            </a:r>
            <a:r>
              <a:rPr lang="de-DE" sz="2000" b="1" dirty="0" err="1" smtClean="0">
                <a:solidFill>
                  <a:srgbClr val="0000CC"/>
                </a:solidFill>
              </a:rPr>
              <a:t>Example</a:t>
            </a:r>
            <a:r>
              <a:rPr lang="de-DE" sz="2000" b="1" dirty="0" smtClean="0">
                <a:solidFill>
                  <a:srgbClr val="0000CC"/>
                </a:solidFill>
              </a:rPr>
              <a:t>: </a:t>
            </a:r>
            <a:r>
              <a:rPr lang="de-DE" altLang="de-DE" sz="2000" b="1" dirty="0" smtClean="0">
                <a:solidFill>
                  <a:srgbClr val="0000CC"/>
                </a:solidFill>
              </a:rPr>
              <a:t>LTSF-</a:t>
            </a:r>
            <a:r>
              <a:rPr lang="de-DE" altLang="de-DE" sz="2000" b="1" dirty="0" err="1" smtClean="0">
                <a:solidFill>
                  <a:srgbClr val="0000CC"/>
                </a:solidFill>
              </a:rPr>
              <a:t>process</a:t>
            </a:r>
            <a:r>
              <a:rPr lang="de-DE" altLang="de-DE" sz="2000" b="1" dirty="0" smtClean="0">
                <a:solidFill>
                  <a:srgbClr val="0000CC"/>
                </a:solidFill>
              </a:rPr>
              <a:t> (EN 14180)</a:t>
            </a:r>
            <a:endParaRPr lang="de-DE" altLang="de-DE" sz="2000" b="1" dirty="0">
              <a:solidFill>
                <a:srgbClr val="0000CC"/>
              </a:solidFill>
            </a:endParaRPr>
          </a:p>
          <a:p>
            <a:pPr algn="ctr"/>
            <a:endParaRPr lang="de-DE" sz="2400" b="1" dirty="0">
              <a:solidFill>
                <a:srgbClr val="0000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41213" y="1861758"/>
            <a:ext cx="353378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rgbClr val="C00000"/>
                </a:solidFill>
              </a:rPr>
              <a:t>Use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of</a:t>
            </a:r>
            <a:r>
              <a:rPr lang="de-DE" sz="2000" b="1" dirty="0" smtClean="0">
                <a:solidFill>
                  <a:srgbClr val="C00000"/>
                </a:solidFill>
              </a:rPr>
              <a:t> a </a:t>
            </a:r>
            <a:r>
              <a:rPr lang="de-DE" sz="2000" b="1" dirty="0" err="1" smtClean="0">
                <a:solidFill>
                  <a:srgbClr val="C00000"/>
                </a:solidFill>
              </a:rPr>
              <a:t>sterilization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valve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2000" b="1" dirty="0" err="1" smtClean="0">
                <a:solidFill>
                  <a:srgbClr val="C00000"/>
                </a:solidFill>
              </a:rPr>
              <a:t>recommended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for</a:t>
            </a:r>
            <a:r>
              <a:rPr lang="de-DE" sz="2000" b="1" dirty="0" smtClean="0">
                <a:solidFill>
                  <a:srgbClr val="C00000"/>
                </a:solidFill>
              </a:rPr>
              <a:t> LTSF </a:t>
            </a:r>
            <a:br>
              <a:rPr lang="de-DE" sz="2000" b="1" dirty="0" smtClean="0">
                <a:solidFill>
                  <a:srgbClr val="C00000"/>
                </a:solidFill>
              </a:rPr>
            </a:br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overpressure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relevant </a:t>
            </a:r>
            <a:r>
              <a:rPr lang="de-DE" dirty="0" err="1" smtClean="0"/>
              <a:t>detrimental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formaldehyde</a:t>
            </a:r>
            <a:r>
              <a:rPr lang="de-DE" dirty="0" smtClean="0"/>
              <a:t> /</a:t>
            </a:r>
            <a:r>
              <a:rPr lang="de-DE" dirty="0" err="1" smtClean="0"/>
              <a:t>water</a:t>
            </a:r>
            <a:r>
              <a:rPr lang="de-DE" dirty="0" smtClean="0"/>
              <a:t> in </a:t>
            </a:r>
            <a:r>
              <a:rPr lang="de-DE" dirty="0" err="1" smtClean="0"/>
              <a:t>practice</a:t>
            </a:r>
            <a:endParaRPr lang="de-DE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ventilation</a:t>
            </a:r>
            <a:r>
              <a:rPr lang="de-DE" dirty="0" smtClean="0"/>
              <a:t> after </a:t>
            </a:r>
            <a:r>
              <a:rPr lang="de-DE" dirty="0" err="1" smtClean="0"/>
              <a:t>aeration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?</a:t>
            </a:r>
            <a:endParaRPr lang="de-DE" dirty="0"/>
          </a:p>
        </p:txBody>
      </p:sp>
      <p:cxnSp>
        <p:nvCxnSpPr>
          <p:cNvPr id="145" name="Gerade Verbindung 144"/>
          <p:cNvCxnSpPr/>
          <p:nvPr/>
        </p:nvCxnSpPr>
        <p:spPr>
          <a:xfrm>
            <a:off x="8252281" y="4750583"/>
            <a:ext cx="56142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feld 146"/>
          <p:cNvSpPr txBox="1"/>
          <p:nvPr/>
        </p:nvSpPr>
        <p:spPr>
          <a:xfrm>
            <a:off x="8885427" y="4554609"/>
            <a:ext cx="283590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</a:rPr>
              <a:t>Process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pressure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inside</a:t>
            </a:r>
            <a:r>
              <a:rPr lang="de-DE" dirty="0" smtClean="0">
                <a:solidFill>
                  <a:srgbClr val="0000CC"/>
                </a:solidFill>
              </a:rPr>
              <a:t>  </a:t>
            </a:r>
            <a:r>
              <a:rPr lang="de-DE" dirty="0" err="1" smtClean="0">
                <a:solidFill>
                  <a:srgbClr val="0000CC"/>
                </a:solidFill>
              </a:rPr>
              <a:t>the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br>
              <a:rPr lang="de-DE" dirty="0" smtClean="0">
                <a:solidFill>
                  <a:srgbClr val="0000CC"/>
                </a:solidFill>
              </a:rPr>
            </a:br>
            <a:r>
              <a:rPr lang="de-DE" dirty="0" err="1" smtClean="0">
                <a:solidFill>
                  <a:srgbClr val="0000CC"/>
                </a:solidFill>
              </a:rPr>
              <a:t>sterilizer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chamber</a:t>
            </a:r>
            <a:r>
              <a:rPr lang="de-DE" dirty="0" smtClean="0">
                <a:solidFill>
                  <a:srgbClr val="0000CC"/>
                </a:solidFill>
              </a:rPr>
              <a:t> 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>(outside </a:t>
            </a:r>
            <a:r>
              <a:rPr lang="de-DE" sz="1600" dirty="0" err="1" smtClean="0"/>
              <a:t>endoscope</a:t>
            </a:r>
            <a:r>
              <a:rPr lang="de-DE" sz="1600" dirty="0" smtClean="0"/>
              <a:t> </a:t>
            </a:r>
            <a:r>
              <a:rPr lang="de-DE" sz="1600" dirty="0" err="1" smtClean="0"/>
              <a:t>housing</a:t>
            </a:r>
            <a:r>
              <a:rPr lang="de-DE" sz="1600" dirty="0" smtClean="0"/>
              <a:t>)</a:t>
            </a:r>
          </a:p>
          <a:p>
            <a:endParaRPr lang="de-DE" sz="1400" b="1" dirty="0"/>
          </a:p>
          <a:p>
            <a:r>
              <a:rPr lang="de-DE" dirty="0" err="1" smtClean="0">
                <a:solidFill>
                  <a:srgbClr val="FF0000"/>
                </a:solidFill>
              </a:rPr>
              <a:t>Pressure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inside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endoscope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housing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valve</a:t>
            </a:r>
            <a:r>
              <a:rPr lang="de-DE" sz="1600" dirty="0" smtClean="0"/>
              <a:t> </a:t>
            </a:r>
            <a:r>
              <a:rPr lang="de-DE" sz="1600" dirty="0" err="1" smtClean="0"/>
              <a:t>adjusted</a:t>
            </a:r>
            <a:r>
              <a:rPr lang="de-DE" sz="1600" dirty="0" smtClean="0"/>
              <a:t> 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open/</a:t>
            </a:r>
            <a:r>
              <a:rPr lang="de-DE" sz="1600" dirty="0" err="1" smtClean="0"/>
              <a:t>close</a:t>
            </a:r>
            <a:r>
              <a:rPr lang="de-DE" sz="1600" dirty="0" smtClean="0"/>
              <a:t> at ca. 170 mbar) </a:t>
            </a:r>
            <a:endParaRPr lang="de-DE" sz="1600" dirty="0"/>
          </a:p>
        </p:txBody>
      </p:sp>
      <p:cxnSp>
        <p:nvCxnSpPr>
          <p:cNvPr id="148" name="Gerade Verbindung 147"/>
          <p:cNvCxnSpPr/>
          <p:nvPr/>
        </p:nvCxnSpPr>
        <p:spPr>
          <a:xfrm>
            <a:off x="8247707" y="5740251"/>
            <a:ext cx="5614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/>
          <p:cNvGrpSpPr/>
          <p:nvPr/>
        </p:nvGrpSpPr>
        <p:grpSpPr>
          <a:xfrm>
            <a:off x="822606" y="2043595"/>
            <a:ext cx="6691883" cy="4157910"/>
            <a:chOff x="1360506" y="1819470"/>
            <a:chExt cx="6691883" cy="4157910"/>
          </a:xfrm>
        </p:grpSpPr>
        <p:sp>
          <p:nvSpPr>
            <p:cNvPr id="122" name="Rechteck 121"/>
            <p:cNvSpPr/>
            <p:nvPr/>
          </p:nvSpPr>
          <p:spPr bwMode="auto">
            <a:xfrm>
              <a:off x="4338738" y="2151412"/>
              <a:ext cx="1923760" cy="38032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" name="Rechteck 122"/>
            <p:cNvSpPr/>
            <p:nvPr/>
          </p:nvSpPr>
          <p:spPr bwMode="auto">
            <a:xfrm>
              <a:off x="2024063" y="2174155"/>
              <a:ext cx="1126543" cy="38032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1" name="Rectangle 1029"/>
            <p:cNvSpPr>
              <a:spLocks noChangeArrowheads="1"/>
            </p:cNvSpPr>
            <p:nvPr/>
          </p:nvSpPr>
          <p:spPr bwMode="auto">
            <a:xfrm>
              <a:off x="7149730" y="5587870"/>
              <a:ext cx="621966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8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time</a:t>
              </a:r>
              <a:endParaRPr lang="de-DE" altLang="de-DE" sz="18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Rectangle 1030"/>
            <p:cNvSpPr>
              <a:spLocks noChangeArrowheads="1"/>
            </p:cNvSpPr>
            <p:nvPr/>
          </p:nvSpPr>
          <p:spPr bwMode="auto">
            <a:xfrm>
              <a:off x="2042933" y="1819470"/>
              <a:ext cx="1001557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8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Pressure</a:t>
              </a:r>
              <a:endParaRPr lang="de-DE" altLang="de-DE" sz="18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Rectangle 1031"/>
            <p:cNvSpPr>
              <a:spLocks noChangeArrowheads="1"/>
            </p:cNvSpPr>
            <p:nvPr/>
          </p:nvSpPr>
          <p:spPr bwMode="auto">
            <a:xfrm>
              <a:off x="1404938" y="2555875"/>
              <a:ext cx="372219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4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Po</a:t>
              </a:r>
            </a:p>
          </p:txBody>
        </p:sp>
        <p:sp>
          <p:nvSpPr>
            <p:cNvPr id="143" name="Line 1032"/>
            <p:cNvSpPr>
              <a:spLocks noChangeShapeType="1"/>
            </p:cNvSpPr>
            <p:nvPr/>
          </p:nvSpPr>
          <p:spPr bwMode="auto">
            <a:xfrm>
              <a:off x="1971675" y="1981200"/>
              <a:ext cx="0" cy="363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44" name="Line 1033"/>
            <p:cNvSpPr>
              <a:spLocks noChangeShapeType="1"/>
            </p:cNvSpPr>
            <p:nvPr/>
          </p:nvSpPr>
          <p:spPr bwMode="auto">
            <a:xfrm>
              <a:off x="1870075" y="5511800"/>
              <a:ext cx="5956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46" name="Line 1034"/>
            <p:cNvSpPr>
              <a:spLocks noChangeShapeType="1"/>
            </p:cNvSpPr>
            <p:nvPr/>
          </p:nvSpPr>
          <p:spPr bwMode="auto">
            <a:xfrm>
              <a:off x="1754845" y="2733583"/>
              <a:ext cx="55858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49" name="Freeform 1035"/>
            <p:cNvSpPr>
              <a:spLocks/>
            </p:cNvSpPr>
            <p:nvPr/>
          </p:nvSpPr>
          <p:spPr bwMode="auto">
            <a:xfrm>
              <a:off x="5310188" y="2940050"/>
              <a:ext cx="173037" cy="1744663"/>
            </a:xfrm>
            <a:custGeom>
              <a:avLst/>
              <a:gdLst>
                <a:gd name="T0" fmla="*/ 0 w 109"/>
                <a:gd name="T1" fmla="*/ 1743075 h 1099"/>
                <a:gd name="T2" fmla="*/ 111125 w 109"/>
                <a:gd name="T3" fmla="*/ 0 h 1099"/>
                <a:gd name="T4" fmla="*/ 171450 w 109"/>
                <a:gd name="T5" fmla="*/ 1128713 h 10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" h="1099">
                  <a:moveTo>
                    <a:pt x="0" y="1098"/>
                  </a:moveTo>
                  <a:lnTo>
                    <a:pt x="70" y="0"/>
                  </a:lnTo>
                  <a:lnTo>
                    <a:pt x="108" y="711"/>
                  </a:lnTo>
                </a:path>
              </a:pathLst>
            </a:custGeom>
            <a:noFill/>
            <a:ln w="38100" cap="rnd" cmpd="sng">
              <a:solidFill>
                <a:srgbClr val="0000CC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50" name="Freeform 1036"/>
            <p:cNvSpPr>
              <a:spLocks/>
            </p:cNvSpPr>
            <p:nvPr/>
          </p:nvSpPr>
          <p:spPr bwMode="auto">
            <a:xfrm>
              <a:off x="5716588" y="3132138"/>
              <a:ext cx="220662" cy="2019300"/>
            </a:xfrm>
            <a:custGeom>
              <a:avLst/>
              <a:gdLst>
                <a:gd name="T0" fmla="*/ 0 w 139"/>
                <a:gd name="T1" fmla="*/ 411163 h 1272"/>
                <a:gd name="T2" fmla="*/ 117475 w 139"/>
                <a:gd name="T3" fmla="*/ 2017713 h 1272"/>
                <a:gd name="T4" fmla="*/ 211137 w 139"/>
                <a:gd name="T5" fmla="*/ 0 h 1272"/>
                <a:gd name="T6" fmla="*/ 219075 w 139"/>
                <a:gd name="T7" fmla="*/ 0 h 1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1272">
                  <a:moveTo>
                    <a:pt x="0" y="259"/>
                  </a:moveTo>
                  <a:lnTo>
                    <a:pt x="74" y="1271"/>
                  </a:lnTo>
                  <a:lnTo>
                    <a:pt x="133" y="0"/>
                  </a:lnTo>
                  <a:lnTo>
                    <a:pt x="138" y="0"/>
                  </a:lnTo>
                </a:path>
              </a:pathLst>
            </a:custGeom>
            <a:noFill/>
            <a:ln w="38100" cap="rnd" cmpd="sng">
              <a:solidFill>
                <a:srgbClr val="0000CC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51" name="Line 1037"/>
            <p:cNvSpPr>
              <a:spLocks noChangeShapeType="1"/>
            </p:cNvSpPr>
            <p:nvPr/>
          </p:nvSpPr>
          <p:spPr bwMode="auto">
            <a:xfrm flipV="1">
              <a:off x="6477000" y="2730500"/>
              <a:ext cx="79375" cy="158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52" name="Rectangle 1038"/>
            <p:cNvSpPr>
              <a:spLocks noChangeArrowheads="1"/>
            </p:cNvSpPr>
            <p:nvPr/>
          </p:nvSpPr>
          <p:spPr bwMode="auto">
            <a:xfrm>
              <a:off x="1360506" y="2816264"/>
              <a:ext cx="548228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4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1013</a:t>
              </a:r>
              <a:endParaRPr lang="de-DE" altLang="de-DE" sz="14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Rectangle 1039"/>
            <p:cNvSpPr>
              <a:spLocks noChangeArrowheads="1"/>
            </p:cNvSpPr>
            <p:nvPr/>
          </p:nvSpPr>
          <p:spPr bwMode="auto">
            <a:xfrm>
              <a:off x="1369296" y="4565156"/>
              <a:ext cx="456857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4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200</a:t>
              </a:r>
              <a:endParaRPr lang="de-DE" altLang="de-DE" sz="14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Rectangle 1040"/>
            <p:cNvSpPr>
              <a:spLocks noChangeArrowheads="1"/>
            </p:cNvSpPr>
            <p:nvPr/>
          </p:nvSpPr>
          <p:spPr bwMode="auto">
            <a:xfrm>
              <a:off x="1404938" y="5067094"/>
              <a:ext cx="405561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4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50 </a:t>
              </a:r>
              <a:endParaRPr lang="de-DE" altLang="de-DE" sz="14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Line 1041"/>
            <p:cNvSpPr>
              <a:spLocks noChangeShapeType="1"/>
            </p:cNvSpPr>
            <p:nvPr/>
          </p:nvSpPr>
          <p:spPr bwMode="auto">
            <a:xfrm flipH="1">
              <a:off x="1851025" y="4730750"/>
              <a:ext cx="1079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56" name="Line 1042"/>
            <p:cNvSpPr>
              <a:spLocks noChangeShapeType="1"/>
            </p:cNvSpPr>
            <p:nvPr/>
          </p:nvSpPr>
          <p:spPr bwMode="auto">
            <a:xfrm flipH="1">
              <a:off x="1851025" y="5245100"/>
              <a:ext cx="1079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61" name="Arc 1050"/>
            <p:cNvSpPr>
              <a:spLocks/>
            </p:cNvSpPr>
            <p:nvPr/>
          </p:nvSpPr>
          <p:spPr bwMode="auto">
            <a:xfrm>
              <a:off x="2024063" y="2730500"/>
              <a:ext cx="244475" cy="2501900"/>
            </a:xfrm>
            <a:custGeom>
              <a:avLst/>
              <a:gdLst>
                <a:gd name="T0" fmla="*/ 244475 w 21600"/>
                <a:gd name="T1" fmla="*/ 2501900 h 21600"/>
                <a:gd name="T2" fmla="*/ 0 w 21600"/>
                <a:gd name="T3" fmla="*/ 0 h 21600"/>
                <a:gd name="T4" fmla="*/ 244475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38100" cap="rnd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62" name="Line 1051"/>
            <p:cNvSpPr>
              <a:spLocks noChangeShapeType="1"/>
            </p:cNvSpPr>
            <p:nvPr/>
          </p:nvSpPr>
          <p:spPr bwMode="auto">
            <a:xfrm flipV="1">
              <a:off x="2271713" y="4670425"/>
              <a:ext cx="9525" cy="57785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63" name="Line 1052"/>
            <p:cNvSpPr>
              <a:spLocks noChangeShapeType="1"/>
            </p:cNvSpPr>
            <p:nvPr/>
          </p:nvSpPr>
          <p:spPr bwMode="auto">
            <a:xfrm>
              <a:off x="2303463" y="4692650"/>
              <a:ext cx="317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64" name="Arc 1053"/>
            <p:cNvSpPr>
              <a:spLocks/>
            </p:cNvSpPr>
            <p:nvPr/>
          </p:nvSpPr>
          <p:spPr bwMode="auto">
            <a:xfrm>
              <a:off x="2333625" y="4692650"/>
              <a:ext cx="53975" cy="549275"/>
            </a:xfrm>
            <a:custGeom>
              <a:avLst/>
              <a:gdLst>
                <a:gd name="T0" fmla="*/ 53975 w 21600"/>
                <a:gd name="T1" fmla="*/ 549275 h 21600"/>
                <a:gd name="T2" fmla="*/ 0 w 21600"/>
                <a:gd name="T3" fmla="*/ 0 h 21600"/>
                <a:gd name="T4" fmla="*/ 53975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38100" cap="rnd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165" name="Group 1054"/>
            <p:cNvGrpSpPr>
              <a:grpSpLocks/>
            </p:cNvGrpSpPr>
            <p:nvPr/>
          </p:nvGrpSpPr>
          <p:grpSpPr bwMode="auto">
            <a:xfrm>
              <a:off x="2400300" y="4679950"/>
              <a:ext cx="115888" cy="577850"/>
              <a:chOff x="1542" y="2608"/>
              <a:chExt cx="73" cy="364"/>
            </a:xfrm>
          </p:grpSpPr>
          <p:sp>
            <p:nvSpPr>
              <p:cNvPr id="207" name="Line 1055"/>
              <p:cNvSpPr>
                <a:spLocks noChangeShapeType="1"/>
              </p:cNvSpPr>
              <p:nvPr/>
            </p:nvSpPr>
            <p:spPr bwMode="auto">
              <a:xfrm flipV="1">
                <a:off x="1542" y="2608"/>
                <a:ext cx="6" cy="36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Line 1056"/>
              <p:cNvSpPr>
                <a:spLocks noChangeShapeType="1"/>
              </p:cNvSpPr>
              <p:nvPr/>
            </p:nvSpPr>
            <p:spPr bwMode="auto">
              <a:xfrm>
                <a:off x="1562" y="2622"/>
                <a:ext cx="2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Arc 1057"/>
              <p:cNvSpPr>
                <a:spLocks/>
              </p:cNvSpPr>
              <p:nvPr/>
            </p:nvSpPr>
            <p:spPr bwMode="auto">
              <a:xfrm>
                <a:off x="1581" y="2622"/>
                <a:ext cx="34" cy="346"/>
              </a:xfrm>
              <a:custGeom>
                <a:avLst/>
                <a:gdLst>
                  <a:gd name="T0" fmla="*/ 34 w 21600"/>
                  <a:gd name="T1" fmla="*/ 346 h 21600"/>
                  <a:gd name="T2" fmla="*/ 0 w 21600"/>
                  <a:gd name="T3" fmla="*/ 0 h 21600"/>
                  <a:gd name="T4" fmla="*/ 34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66" name="Line 1058"/>
            <p:cNvSpPr>
              <a:spLocks noChangeShapeType="1"/>
            </p:cNvSpPr>
            <p:nvPr/>
          </p:nvSpPr>
          <p:spPr bwMode="auto">
            <a:xfrm flipV="1">
              <a:off x="2519363" y="5108575"/>
              <a:ext cx="4762" cy="15398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67" name="Line 1059"/>
            <p:cNvSpPr>
              <a:spLocks noChangeShapeType="1"/>
            </p:cNvSpPr>
            <p:nvPr/>
          </p:nvSpPr>
          <p:spPr bwMode="auto">
            <a:xfrm flipV="1">
              <a:off x="2528888" y="4941888"/>
              <a:ext cx="4762" cy="15398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168" name="Group 1060"/>
            <p:cNvGrpSpPr>
              <a:grpSpLocks/>
            </p:cNvGrpSpPr>
            <p:nvPr/>
          </p:nvGrpSpPr>
          <p:grpSpPr bwMode="auto">
            <a:xfrm>
              <a:off x="2762250" y="4681538"/>
              <a:ext cx="306388" cy="577850"/>
              <a:chOff x="1770" y="2609"/>
              <a:chExt cx="193" cy="364"/>
            </a:xfrm>
          </p:grpSpPr>
          <p:grpSp>
            <p:nvGrpSpPr>
              <p:cNvPr id="197" name="Group 1061"/>
              <p:cNvGrpSpPr>
                <a:grpSpLocks/>
              </p:cNvGrpSpPr>
              <p:nvPr/>
            </p:nvGrpSpPr>
            <p:grpSpPr bwMode="auto">
              <a:xfrm>
                <a:off x="1890" y="2609"/>
                <a:ext cx="73" cy="364"/>
                <a:chOff x="1890" y="2609"/>
                <a:chExt cx="73" cy="364"/>
              </a:xfrm>
            </p:grpSpPr>
            <p:sp>
              <p:nvSpPr>
                <p:cNvPr id="204" name="Line 1062"/>
                <p:cNvSpPr>
                  <a:spLocks noChangeShapeType="1"/>
                </p:cNvSpPr>
                <p:nvPr/>
              </p:nvSpPr>
              <p:spPr bwMode="auto">
                <a:xfrm flipV="1">
                  <a:off x="1890" y="2609"/>
                  <a:ext cx="6" cy="364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5" name="Line 1063"/>
                <p:cNvSpPr>
                  <a:spLocks noChangeShapeType="1"/>
                </p:cNvSpPr>
                <p:nvPr/>
              </p:nvSpPr>
              <p:spPr bwMode="auto">
                <a:xfrm>
                  <a:off x="1910" y="2623"/>
                  <a:ext cx="2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6" name="Arc 1064"/>
                <p:cNvSpPr>
                  <a:spLocks/>
                </p:cNvSpPr>
                <p:nvPr/>
              </p:nvSpPr>
              <p:spPr bwMode="auto">
                <a:xfrm>
                  <a:off x="1929" y="2623"/>
                  <a:ext cx="34" cy="346"/>
                </a:xfrm>
                <a:custGeom>
                  <a:avLst/>
                  <a:gdLst>
                    <a:gd name="T0" fmla="*/ 34 w 21600"/>
                    <a:gd name="T1" fmla="*/ 346 h 21600"/>
                    <a:gd name="T2" fmla="*/ 0 w 21600"/>
                    <a:gd name="T3" fmla="*/ 0 h 21600"/>
                    <a:gd name="T4" fmla="*/ 34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8" name="Group 1065"/>
              <p:cNvGrpSpPr>
                <a:grpSpLocks/>
              </p:cNvGrpSpPr>
              <p:nvPr/>
            </p:nvGrpSpPr>
            <p:grpSpPr bwMode="auto">
              <a:xfrm>
                <a:off x="1812" y="2612"/>
                <a:ext cx="73" cy="355"/>
                <a:chOff x="1812" y="2612"/>
                <a:chExt cx="73" cy="355"/>
              </a:xfrm>
            </p:grpSpPr>
            <p:sp>
              <p:nvSpPr>
                <p:cNvPr id="201" name="Line 1066"/>
                <p:cNvSpPr>
                  <a:spLocks noChangeShapeType="1"/>
                </p:cNvSpPr>
                <p:nvPr/>
              </p:nvSpPr>
              <p:spPr bwMode="auto">
                <a:xfrm flipV="1">
                  <a:off x="1812" y="2612"/>
                  <a:ext cx="6" cy="355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2" name="Line 1067"/>
                <p:cNvSpPr>
                  <a:spLocks noChangeShapeType="1"/>
                </p:cNvSpPr>
                <p:nvPr/>
              </p:nvSpPr>
              <p:spPr bwMode="auto">
                <a:xfrm>
                  <a:off x="1832" y="2626"/>
                  <a:ext cx="2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3" name="Arc 1068"/>
                <p:cNvSpPr>
                  <a:spLocks/>
                </p:cNvSpPr>
                <p:nvPr/>
              </p:nvSpPr>
              <p:spPr bwMode="auto">
                <a:xfrm>
                  <a:off x="1851" y="2626"/>
                  <a:ext cx="34" cy="337"/>
                </a:xfrm>
                <a:custGeom>
                  <a:avLst/>
                  <a:gdLst>
                    <a:gd name="T0" fmla="*/ 34 w 21600"/>
                    <a:gd name="T1" fmla="*/ 337 h 21600"/>
                    <a:gd name="T2" fmla="*/ 0 w 21600"/>
                    <a:gd name="T3" fmla="*/ 0 h 21600"/>
                    <a:gd name="T4" fmla="*/ 34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99" name="Arc 1069"/>
              <p:cNvSpPr>
                <a:spLocks/>
              </p:cNvSpPr>
              <p:nvPr/>
            </p:nvSpPr>
            <p:spPr bwMode="auto">
              <a:xfrm>
                <a:off x="1788" y="2884"/>
                <a:ext cx="23" cy="73"/>
              </a:xfrm>
              <a:custGeom>
                <a:avLst/>
                <a:gdLst>
                  <a:gd name="T0" fmla="*/ 23 w 21600"/>
                  <a:gd name="T1" fmla="*/ 73 h 21600"/>
                  <a:gd name="T2" fmla="*/ 0 w 21600"/>
                  <a:gd name="T3" fmla="*/ 0 h 21600"/>
                  <a:gd name="T4" fmla="*/ 23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Line 1070"/>
              <p:cNvSpPr>
                <a:spLocks noChangeShapeType="1"/>
              </p:cNvSpPr>
              <p:nvPr/>
            </p:nvSpPr>
            <p:spPr bwMode="auto">
              <a:xfrm flipH="1" flipV="1">
                <a:off x="1770" y="2765"/>
                <a:ext cx="19" cy="97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69" name="Group 1071"/>
            <p:cNvGrpSpPr>
              <a:grpSpLocks/>
            </p:cNvGrpSpPr>
            <p:nvPr/>
          </p:nvGrpSpPr>
          <p:grpSpPr bwMode="auto">
            <a:xfrm>
              <a:off x="4257675" y="4687888"/>
              <a:ext cx="158750" cy="554037"/>
              <a:chOff x="2718" y="2613"/>
              <a:chExt cx="94" cy="349"/>
            </a:xfrm>
          </p:grpSpPr>
          <p:sp>
            <p:nvSpPr>
              <p:cNvPr id="195" name="Arc 1072"/>
              <p:cNvSpPr>
                <a:spLocks/>
              </p:cNvSpPr>
              <p:nvPr/>
            </p:nvSpPr>
            <p:spPr bwMode="auto">
              <a:xfrm>
                <a:off x="2718" y="2619"/>
                <a:ext cx="46" cy="343"/>
              </a:xfrm>
              <a:custGeom>
                <a:avLst/>
                <a:gdLst>
                  <a:gd name="T0" fmla="*/ 46 w 21600"/>
                  <a:gd name="T1" fmla="*/ 343 h 21600"/>
                  <a:gd name="T2" fmla="*/ 0 w 21600"/>
                  <a:gd name="T3" fmla="*/ 0 h 21600"/>
                  <a:gd name="T4" fmla="*/ 46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Arc 1073"/>
              <p:cNvSpPr>
                <a:spLocks/>
              </p:cNvSpPr>
              <p:nvPr/>
            </p:nvSpPr>
            <p:spPr bwMode="auto">
              <a:xfrm rot="10800000">
                <a:off x="2766" y="2613"/>
                <a:ext cx="46" cy="343"/>
              </a:xfrm>
              <a:custGeom>
                <a:avLst/>
                <a:gdLst>
                  <a:gd name="T0" fmla="*/ 46 w 21600"/>
                  <a:gd name="T1" fmla="*/ 0 h 21600"/>
                  <a:gd name="T2" fmla="*/ 0 w 21600"/>
                  <a:gd name="T3" fmla="*/ 343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0" name="Group 1074"/>
            <p:cNvGrpSpPr>
              <a:grpSpLocks/>
            </p:cNvGrpSpPr>
            <p:nvPr/>
          </p:nvGrpSpPr>
          <p:grpSpPr bwMode="auto">
            <a:xfrm>
              <a:off x="4433888" y="4683125"/>
              <a:ext cx="158750" cy="554038"/>
              <a:chOff x="2829" y="2616"/>
              <a:chExt cx="94" cy="349"/>
            </a:xfrm>
          </p:grpSpPr>
          <p:sp>
            <p:nvSpPr>
              <p:cNvPr id="193" name="Arc 1075"/>
              <p:cNvSpPr>
                <a:spLocks/>
              </p:cNvSpPr>
              <p:nvPr/>
            </p:nvSpPr>
            <p:spPr bwMode="auto">
              <a:xfrm>
                <a:off x="2829" y="2622"/>
                <a:ext cx="46" cy="343"/>
              </a:xfrm>
              <a:custGeom>
                <a:avLst/>
                <a:gdLst>
                  <a:gd name="T0" fmla="*/ 46 w 21600"/>
                  <a:gd name="T1" fmla="*/ 343 h 21600"/>
                  <a:gd name="T2" fmla="*/ 0 w 21600"/>
                  <a:gd name="T3" fmla="*/ 0 h 21600"/>
                  <a:gd name="T4" fmla="*/ 46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Arc 1076"/>
              <p:cNvSpPr>
                <a:spLocks/>
              </p:cNvSpPr>
              <p:nvPr/>
            </p:nvSpPr>
            <p:spPr bwMode="auto">
              <a:xfrm rot="10800000">
                <a:off x="2877" y="2616"/>
                <a:ext cx="46" cy="343"/>
              </a:xfrm>
              <a:custGeom>
                <a:avLst/>
                <a:gdLst>
                  <a:gd name="T0" fmla="*/ 46 w 21600"/>
                  <a:gd name="T1" fmla="*/ 0 h 21600"/>
                  <a:gd name="T2" fmla="*/ 0 w 21600"/>
                  <a:gd name="T3" fmla="*/ 343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1" name="Group 1077"/>
            <p:cNvGrpSpPr>
              <a:grpSpLocks/>
            </p:cNvGrpSpPr>
            <p:nvPr/>
          </p:nvGrpSpPr>
          <p:grpSpPr bwMode="auto">
            <a:xfrm rot="21223456">
              <a:off x="4608513" y="4684713"/>
              <a:ext cx="169862" cy="350837"/>
              <a:chOff x="2934" y="2627"/>
              <a:chExt cx="0" cy="155"/>
            </a:xfrm>
          </p:grpSpPr>
          <p:sp>
            <p:nvSpPr>
              <p:cNvPr id="190" name="Line 1078"/>
              <p:cNvSpPr>
                <a:spLocks noChangeShapeType="1"/>
              </p:cNvSpPr>
              <p:nvPr/>
            </p:nvSpPr>
            <p:spPr bwMode="auto">
              <a:xfrm>
                <a:off x="2934" y="2627"/>
                <a:ext cx="0" cy="2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Line 1079"/>
              <p:cNvSpPr>
                <a:spLocks noChangeShapeType="1"/>
              </p:cNvSpPr>
              <p:nvPr/>
            </p:nvSpPr>
            <p:spPr bwMode="auto">
              <a:xfrm>
                <a:off x="2934" y="2690"/>
                <a:ext cx="0" cy="2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Line 1080"/>
              <p:cNvSpPr>
                <a:spLocks noChangeShapeType="1"/>
              </p:cNvSpPr>
              <p:nvPr/>
            </p:nvSpPr>
            <p:spPr bwMode="auto">
              <a:xfrm>
                <a:off x="2934" y="2756"/>
                <a:ext cx="0" cy="2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2" name="Arc 1081"/>
            <p:cNvSpPr>
              <a:spLocks/>
            </p:cNvSpPr>
            <p:nvPr/>
          </p:nvSpPr>
          <p:spPr bwMode="auto">
            <a:xfrm>
              <a:off x="4838700" y="4711700"/>
              <a:ext cx="92075" cy="539750"/>
            </a:xfrm>
            <a:custGeom>
              <a:avLst/>
              <a:gdLst>
                <a:gd name="T0" fmla="*/ 92075 w 21600"/>
                <a:gd name="T1" fmla="*/ 539750 h 21600"/>
                <a:gd name="T2" fmla="*/ 0 w 21600"/>
                <a:gd name="T3" fmla="*/ 0 h 21600"/>
                <a:gd name="T4" fmla="*/ 92075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38100" cap="rnd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73" name="Line 1082"/>
            <p:cNvSpPr>
              <a:spLocks noChangeShapeType="1"/>
            </p:cNvSpPr>
            <p:nvPr/>
          </p:nvSpPr>
          <p:spPr bwMode="auto">
            <a:xfrm flipH="1">
              <a:off x="4799013" y="4705350"/>
              <a:ext cx="23812" cy="8413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74" name="Line 1083"/>
            <p:cNvSpPr>
              <a:spLocks noChangeShapeType="1"/>
            </p:cNvSpPr>
            <p:nvPr/>
          </p:nvSpPr>
          <p:spPr bwMode="auto">
            <a:xfrm>
              <a:off x="4813300" y="4721225"/>
              <a:ext cx="22225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75" name="Line 1084"/>
            <p:cNvSpPr>
              <a:spLocks noChangeShapeType="1"/>
            </p:cNvSpPr>
            <p:nvPr/>
          </p:nvSpPr>
          <p:spPr bwMode="auto">
            <a:xfrm>
              <a:off x="2281238" y="4678363"/>
              <a:ext cx="61912" cy="476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76" name="Line 1085"/>
            <p:cNvSpPr>
              <a:spLocks noChangeShapeType="1"/>
            </p:cNvSpPr>
            <p:nvPr/>
          </p:nvSpPr>
          <p:spPr bwMode="auto">
            <a:xfrm flipV="1">
              <a:off x="2405063" y="4683125"/>
              <a:ext cx="71437" cy="476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77" name="Line 1086"/>
            <p:cNvSpPr>
              <a:spLocks noChangeShapeType="1"/>
            </p:cNvSpPr>
            <p:nvPr/>
          </p:nvSpPr>
          <p:spPr bwMode="auto">
            <a:xfrm>
              <a:off x="2838450" y="4697413"/>
              <a:ext cx="66675" cy="476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78" name="Line 1087"/>
            <p:cNvSpPr>
              <a:spLocks noChangeShapeType="1"/>
            </p:cNvSpPr>
            <p:nvPr/>
          </p:nvSpPr>
          <p:spPr bwMode="auto">
            <a:xfrm>
              <a:off x="2957513" y="4692650"/>
              <a:ext cx="66675" cy="476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79" name="Line 1088"/>
            <p:cNvSpPr>
              <a:spLocks noChangeShapeType="1"/>
            </p:cNvSpPr>
            <p:nvPr/>
          </p:nvSpPr>
          <p:spPr bwMode="auto">
            <a:xfrm flipH="1">
              <a:off x="4765675" y="4810125"/>
              <a:ext cx="19050" cy="11271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80" name="Line 1089"/>
            <p:cNvSpPr>
              <a:spLocks noChangeShapeType="1"/>
            </p:cNvSpPr>
            <p:nvPr/>
          </p:nvSpPr>
          <p:spPr bwMode="auto">
            <a:xfrm flipH="1">
              <a:off x="4741863" y="4962525"/>
              <a:ext cx="19050" cy="11271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81" name="Freeform 1090"/>
            <p:cNvSpPr>
              <a:spLocks/>
            </p:cNvSpPr>
            <p:nvPr/>
          </p:nvSpPr>
          <p:spPr bwMode="auto">
            <a:xfrm>
              <a:off x="3070225" y="4692650"/>
              <a:ext cx="1193800" cy="558800"/>
            </a:xfrm>
            <a:custGeom>
              <a:avLst/>
              <a:gdLst>
                <a:gd name="T0" fmla="*/ 0 w 752"/>
                <a:gd name="T1" fmla="*/ 558800 h 352"/>
                <a:gd name="T2" fmla="*/ 31750 w 752"/>
                <a:gd name="T3" fmla="*/ 0 h 352"/>
                <a:gd name="T4" fmla="*/ 1193800 w 752"/>
                <a:gd name="T5" fmla="*/ 0 h 3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2" h="352">
                  <a:moveTo>
                    <a:pt x="0" y="352"/>
                  </a:moveTo>
                  <a:lnTo>
                    <a:pt x="20" y="0"/>
                  </a:lnTo>
                  <a:lnTo>
                    <a:pt x="752" y="0"/>
                  </a:ln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82" name="Freeform 1091"/>
            <p:cNvSpPr>
              <a:spLocks/>
            </p:cNvSpPr>
            <p:nvPr/>
          </p:nvSpPr>
          <p:spPr bwMode="auto">
            <a:xfrm>
              <a:off x="4930775" y="2946400"/>
              <a:ext cx="387350" cy="2298700"/>
            </a:xfrm>
            <a:custGeom>
              <a:avLst/>
              <a:gdLst>
                <a:gd name="T0" fmla="*/ 0 w 240"/>
                <a:gd name="T1" fmla="*/ 2298700 h 1448"/>
                <a:gd name="T2" fmla="*/ 187219 w 240"/>
                <a:gd name="T3" fmla="*/ 0 h 1448"/>
                <a:gd name="T4" fmla="*/ 335703 w 240"/>
                <a:gd name="T5" fmla="*/ 2247900 h 1448"/>
                <a:gd name="T6" fmla="*/ 387350 w 240"/>
                <a:gd name="T7" fmla="*/ 1625600 h 14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1448">
                  <a:moveTo>
                    <a:pt x="0" y="1448"/>
                  </a:moveTo>
                  <a:lnTo>
                    <a:pt x="116" y="0"/>
                  </a:lnTo>
                  <a:lnTo>
                    <a:pt x="208" y="1416"/>
                  </a:lnTo>
                  <a:lnTo>
                    <a:pt x="240" y="1024"/>
                  </a:ln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83" name="Freeform 1092"/>
            <p:cNvSpPr>
              <a:spLocks/>
            </p:cNvSpPr>
            <p:nvPr/>
          </p:nvSpPr>
          <p:spPr bwMode="auto">
            <a:xfrm>
              <a:off x="5921375" y="2730500"/>
              <a:ext cx="508000" cy="2482850"/>
            </a:xfrm>
            <a:custGeom>
              <a:avLst/>
              <a:gdLst>
                <a:gd name="T0" fmla="*/ 0 w 320"/>
                <a:gd name="T1" fmla="*/ 463550 h 1564"/>
                <a:gd name="T2" fmla="*/ 12700 w 320"/>
                <a:gd name="T3" fmla="*/ 228600 h 1564"/>
                <a:gd name="T4" fmla="*/ 190500 w 320"/>
                <a:gd name="T5" fmla="*/ 2482850 h 1564"/>
                <a:gd name="T6" fmla="*/ 323850 w 320"/>
                <a:gd name="T7" fmla="*/ 0 h 1564"/>
                <a:gd name="T8" fmla="*/ 508000 w 320"/>
                <a:gd name="T9" fmla="*/ 0 h 1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0" h="1564">
                  <a:moveTo>
                    <a:pt x="0" y="292"/>
                  </a:moveTo>
                  <a:lnTo>
                    <a:pt x="8" y="144"/>
                  </a:lnTo>
                  <a:lnTo>
                    <a:pt x="120" y="1564"/>
                  </a:lnTo>
                  <a:lnTo>
                    <a:pt x="204" y="0"/>
                  </a:ln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84" name="Freeform 1093"/>
            <p:cNvSpPr>
              <a:spLocks/>
            </p:cNvSpPr>
            <p:nvPr/>
          </p:nvSpPr>
          <p:spPr bwMode="auto">
            <a:xfrm>
              <a:off x="6613525" y="2717800"/>
              <a:ext cx="552450" cy="2501900"/>
            </a:xfrm>
            <a:custGeom>
              <a:avLst/>
              <a:gdLst>
                <a:gd name="T0" fmla="*/ 0 w 348"/>
                <a:gd name="T1" fmla="*/ 6350 h 1576"/>
                <a:gd name="T2" fmla="*/ 139700 w 348"/>
                <a:gd name="T3" fmla="*/ 6350 h 1576"/>
                <a:gd name="T4" fmla="*/ 298450 w 348"/>
                <a:gd name="T5" fmla="*/ 2501900 h 1576"/>
                <a:gd name="T6" fmla="*/ 381000 w 348"/>
                <a:gd name="T7" fmla="*/ 0 h 1576"/>
                <a:gd name="T8" fmla="*/ 552450 w 348"/>
                <a:gd name="T9" fmla="*/ 0 h 1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576">
                  <a:moveTo>
                    <a:pt x="0" y="4"/>
                  </a:moveTo>
                  <a:lnTo>
                    <a:pt x="88" y="4"/>
                  </a:lnTo>
                  <a:lnTo>
                    <a:pt x="188" y="1576"/>
                  </a:lnTo>
                  <a:lnTo>
                    <a:pt x="240" y="0"/>
                  </a:lnTo>
                  <a:lnTo>
                    <a:pt x="348" y="0"/>
                  </a:ln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86" name="Line 1095"/>
            <p:cNvSpPr>
              <a:spLocks noChangeShapeType="1"/>
            </p:cNvSpPr>
            <p:nvPr/>
          </p:nvSpPr>
          <p:spPr bwMode="auto">
            <a:xfrm flipH="1">
              <a:off x="1839913" y="2746375"/>
              <a:ext cx="1079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Calibri" panose="020F0502020204030204" pitchFamily="34" charset="0"/>
              </a:endParaRPr>
            </a:p>
          </p:txBody>
        </p:sp>
        <p:sp>
          <p:nvSpPr>
            <p:cNvPr id="187" name="Text Box 5"/>
            <p:cNvSpPr txBox="1">
              <a:spLocks noChangeArrowheads="1"/>
            </p:cNvSpPr>
            <p:nvPr/>
          </p:nvSpPr>
          <p:spPr bwMode="auto">
            <a:xfrm>
              <a:off x="2053487" y="2324495"/>
              <a:ext cx="12652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conditionning</a:t>
              </a:r>
              <a:endParaRPr lang="de-DE" altLang="de-DE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8" name="Text Box 5"/>
            <p:cNvSpPr txBox="1">
              <a:spLocks noChangeArrowheads="1"/>
            </p:cNvSpPr>
            <p:nvPr/>
          </p:nvSpPr>
          <p:spPr bwMode="auto">
            <a:xfrm>
              <a:off x="4226667" y="2324495"/>
              <a:ext cx="169466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Desorption &amp; </a:t>
              </a:r>
              <a:r>
                <a:rPr lang="de-DE" altLang="de-DE" sz="14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drying</a:t>
              </a:r>
              <a:endParaRPr lang="de-DE" altLang="de-DE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9" name="Textfeld 188"/>
            <p:cNvSpPr txBox="1"/>
            <p:nvPr/>
          </p:nvSpPr>
          <p:spPr>
            <a:xfrm>
              <a:off x="3094691" y="4827686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Calibri" panose="020F0502020204030204" pitchFamily="34" charset="0"/>
                </a:rPr>
                <a:t>Holding time</a:t>
              </a:r>
              <a:endParaRPr lang="de-DE" sz="1400" dirty="0">
                <a:latin typeface="Calibri" panose="020F0502020204030204" pitchFamily="34" charset="0"/>
              </a:endParaRPr>
            </a:p>
          </p:txBody>
        </p:sp>
        <p:sp>
          <p:nvSpPr>
            <p:cNvPr id="210" name="Arc 1050"/>
            <p:cNvSpPr>
              <a:spLocks/>
            </p:cNvSpPr>
            <p:nvPr/>
          </p:nvSpPr>
          <p:spPr bwMode="auto">
            <a:xfrm>
              <a:off x="2059362" y="2733583"/>
              <a:ext cx="244475" cy="1822719"/>
            </a:xfrm>
            <a:custGeom>
              <a:avLst/>
              <a:gdLst>
                <a:gd name="T0" fmla="*/ 244475 w 21600"/>
                <a:gd name="T1" fmla="*/ 2501900 h 21600"/>
                <a:gd name="T2" fmla="*/ 0 w 21600"/>
                <a:gd name="T3" fmla="*/ 0 h 21600"/>
                <a:gd name="T4" fmla="*/ 244475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2281238" y="4556302"/>
              <a:ext cx="26495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/>
            <p:nvPr/>
          </p:nvCxnSpPr>
          <p:spPr>
            <a:xfrm flipV="1">
              <a:off x="4910152" y="4501589"/>
              <a:ext cx="2163001" cy="547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Gerade Verbindung mit Pfeil 211"/>
            <p:cNvCxnSpPr/>
            <p:nvPr/>
          </p:nvCxnSpPr>
          <p:spPr>
            <a:xfrm>
              <a:off x="7368101" y="4498345"/>
              <a:ext cx="0" cy="7467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feld 212"/>
            <p:cNvSpPr txBox="1"/>
            <p:nvPr/>
          </p:nvSpPr>
          <p:spPr>
            <a:xfrm>
              <a:off x="7056604" y="4741164"/>
              <a:ext cx="99578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170 mbar</a:t>
              </a:r>
              <a:endParaRPr lang="de-DE" sz="1600" b="1" dirty="0"/>
            </a:p>
          </p:txBody>
        </p:sp>
        <p:cxnSp>
          <p:nvCxnSpPr>
            <p:cNvPr id="16" name="Gerade Verbindung 15"/>
            <p:cNvCxnSpPr/>
            <p:nvPr/>
          </p:nvCxnSpPr>
          <p:spPr>
            <a:xfrm>
              <a:off x="7165975" y="4501589"/>
              <a:ext cx="66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Gerade Verbindung 213"/>
            <p:cNvCxnSpPr/>
            <p:nvPr/>
          </p:nvCxnSpPr>
          <p:spPr>
            <a:xfrm>
              <a:off x="7157007" y="5237163"/>
              <a:ext cx="66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 Verbindung mit Pfeil 19"/>
          <p:cNvCxnSpPr>
            <a:stCxn id="146" idx="1"/>
          </p:cNvCxnSpPr>
          <p:nvPr/>
        </p:nvCxnSpPr>
        <p:spPr>
          <a:xfrm>
            <a:off x="6802778" y="2957709"/>
            <a:ext cx="27423" cy="17680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feld 214"/>
          <p:cNvSpPr txBox="1"/>
          <p:nvPr/>
        </p:nvSpPr>
        <p:spPr>
          <a:xfrm>
            <a:off x="6617506" y="3465526"/>
            <a:ext cx="1152880" cy="3488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4000" b="1" baseline="-4000" dirty="0" smtClean="0"/>
              <a:t>-</a:t>
            </a:r>
            <a:r>
              <a:rPr lang="de-DE" b="1" dirty="0" smtClean="0"/>
              <a:t> </a:t>
            </a:r>
            <a:r>
              <a:rPr lang="de-DE" sz="1600" b="1" dirty="0" smtClean="0"/>
              <a:t>790 mbar</a:t>
            </a:r>
            <a:endParaRPr lang="de-DE" sz="1600" b="1" dirty="0"/>
          </a:p>
        </p:txBody>
      </p:sp>
      <p:grpSp>
        <p:nvGrpSpPr>
          <p:cNvPr id="216" name="Gruppieren 215"/>
          <p:cNvGrpSpPr/>
          <p:nvPr/>
        </p:nvGrpSpPr>
        <p:grpSpPr>
          <a:xfrm>
            <a:off x="7534442" y="3626615"/>
            <a:ext cx="484804" cy="426615"/>
            <a:chOff x="10259903" y="1576554"/>
            <a:chExt cx="2314575" cy="2036763"/>
          </a:xfrm>
        </p:grpSpPr>
        <p:pic>
          <p:nvPicPr>
            <p:cNvPr id="2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9903" y="1576554"/>
              <a:ext cx="2314575" cy="2036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7969" y="1608084"/>
              <a:ext cx="2257425" cy="197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Gerade Verbindung mit Pfeil 6"/>
          <p:cNvCxnSpPr/>
          <p:nvPr/>
        </p:nvCxnSpPr>
        <p:spPr>
          <a:xfrm>
            <a:off x="1733813" y="3465526"/>
            <a:ext cx="1967843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822712" y="3514622"/>
            <a:ext cx="2626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formaldehyde</a:t>
            </a:r>
            <a:r>
              <a:rPr lang="de-DE" sz="1400" dirty="0" smtClean="0"/>
              <a:t> + </a:t>
            </a:r>
            <a:r>
              <a:rPr lang="de-DE" sz="1400" dirty="0" err="1" smtClean="0"/>
              <a:t>steam</a:t>
            </a:r>
            <a:r>
              <a:rPr lang="de-DE" sz="1400" dirty="0" smtClean="0"/>
              <a:t>         </a:t>
            </a:r>
            <a:r>
              <a:rPr lang="de-DE" sz="1400" dirty="0" err="1" smtClean="0"/>
              <a:t>steam</a:t>
            </a:r>
            <a:endParaRPr lang="de-DE" sz="1400" dirty="0"/>
          </a:p>
        </p:txBody>
      </p:sp>
      <p:cxnSp>
        <p:nvCxnSpPr>
          <p:cNvPr id="92" name="Gerade Verbindung mit Pfeil 91"/>
          <p:cNvCxnSpPr/>
          <p:nvPr/>
        </p:nvCxnSpPr>
        <p:spPr>
          <a:xfrm>
            <a:off x="3745605" y="3465526"/>
            <a:ext cx="62664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449328" y="3066559"/>
            <a:ext cx="127527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4913595" y="2868355"/>
            <a:ext cx="3754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air</a:t>
            </a:r>
            <a:endParaRPr lang="de-DE" sz="1400" dirty="0"/>
          </a:p>
        </p:txBody>
      </p:sp>
      <p:sp>
        <p:nvSpPr>
          <p:cNvPr id="98" name="Textfeld 97"/>
          <p:cNvSpPr txBox="1"/>
          <p:nvPr/>
        </p:nvSpPr>
        <p:spPr>
          <a:xfrm>
            <a:off x="9365302" y="966197"/>
            <a:ext cx="1014317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C00000"/>
                </a:solidFill>
              </a:rPr>
              <a:t>YES</a:t>
            </a:r>
            <a:endParaRPr lang="de-DE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15</a:t>
            </a:fld>
            <a:endParaRPr lang="fr-FR"/>
          </a:p>
        </p:txBody>
      </p:sp>
      <p:sp>
        <p:nvSpPr>
          <p:cNvPr id="56" name="Rechteck 55"/>
          <p:cNvSpPr/>
          <p:nvPr/>
        </p:nvSpPr>
        <p:spPr>
          <a:xfrm>
            <a:off x="6989040" y="1557752"/>
            <a:ext cx="316484" cy="154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3202099" y="776065"/>
            <a:ext cx="6161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00CC"/>
                </a:solidFill>
              </a:rPr>
              <a:t>Ventilation after </a:t>
            </a:r>
            <a:r>
              <a:rPr lang="de-DE" sz="2400" b="1" dirty="0" err="1">
                <a:solidFill>
                  <a:srgbClr val="0000CC"/>
                </a:solidFill>
              </a:rPr>
              <a:t>aeration</a:t>
            </a:r>
            <a:r>
              <a:rPr lang="de-DE" sz="2400" b="1" dirty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phase</a:t>
            </a:r>
            <a:r>
              <a:rPr lang="de-DE" sz="2400" b="1" dirty="0" smtClean="0">
                <a:solidFill>
                  <a:srgbClr val="0000CC"/>
                </a:solidFill>
              </a:rPr>
              <a:t> (end </a:t>
            </a:r>
            <a:r>
              <a:rPr lang="de-DE" sz="2400" b="1" dirty="0" err="1" smtClean="0">
                <a:solidFill>
                  <a:srgbClr val="0000CC"/>
                </a:solidFill>
              </a:rPr>
              <a:t>of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cycle</a:t>
            </a:r>
            <a:r>
              <a:rPr lang="de-DE" sz="2400" b="1" dirty="0" smtClean="0">
                <a:solidFill>
                  <a:srgbClr val="0000CC"/>
                </a:solidFill>
              </a:rPr>
              <a:t>)?</a:t>
            </a:r>
            <a:br>
              <a:rPr lang="de-DE" sz="2400" b="1" dirty="0" smtClean="0">
                <a:solidFill>
                  <a:srgbClr val="0000CC"/>
                </a:solidFill>
              </a:rPr>
            </a:br>
            <a:endParaRPr lang="de-DE" b="1" dirty="0">
              <a:solidFill>
                <a:srgbClr val="0000CC"/>
              </a:solidFill>
            </a:endParaRPr>
          </a:p>
        </p:txBody>
      </p:sp>
      <p:grpSp>
        <p:nvGrpSpPr>
          <p:cNvPr id="75" name="Gruppieren 74"/>
          <p:cNvGrpSpPr/>
          <p:nvPr/>
        </p:nvGrpSpPr>
        <p:grpSpPr>
          <a:xfrm flipH="1">
            <a:off x="954271" y="1237730"/>
            <a:ext cx="2454117" cy="4881695"/>
            <a:chOff x="0" y="0"/>
            <a:chExt cx="2175642" cy="3878317"/>
          </a:xfrm>
        </p:grpSpPr>
        <p:pic>
          <p:nvPicPr>
            <p:cNvPr id="76" name="Grafik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75642" cy="387831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7" name="Gruppieren 76"/>
            <p:cNvGrpSpPr/>
            <p:nvPr/>
          </p:nvGrpSpPr>
          <p:grpSpPr>
            <a:xfrm>
              <a:off x="50450" y="63062"/>
              <a:ext cx="2032174" cy="3772535"/>
              <a:chOff x="0" y="0"/>
              <a:chExt cx="2032174" cy="3772975"/>
            </a:xfrm>
          </p:grpSpPr>
          <p:cxnSp>
            <p:nvCxnSpPr>
              <p:cNvPr id="78" name="Gerade Verbindung 77"/>
              <p:cNvCxnSpPr/>
              <p:nvPr/>
            </p:nvCxnSpPr>
            <p:spPr>
              <a:xfrm flipV="1">
                <a:off x="233330" y="529721"/>
                <a:ext cx="0" cy="995045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/>
              <p:cNvCxnSpPr/>
              <p:nvPr/>
            </p:nvCxnSpPr>
            <p:spPr>
              <a:xfrm flipH="1" flipV="1">
                <a:off x="435129" y="592783"/>
                <a:ext cx="6657" cy="917028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uppieren 79"/>
              <p:cNvGrpSpPr/>
              <p:nvPr/>
            </p:nvGrpSpPr>
            <p:grpSpPr>
              <a:xfrm>
                <a:off x="0" y="0"/>
                <a:ext cx="2032174" cy="3772975"/>
                <a:chOff x="0" y="0"/>
                <a:chExt cx="2032174" cy="3772975"/>
              </a:xfrm>
            </p:grpSpPr>
            <p:sp>
              <p:nvSpPr>
                <p:cNvPr id="81" name="Freihandform 80"/>
                <p:cNvSpPr/>
                <p:nvPr/>
              </p:nvSpPr>
              <p:spPr>
                <a:xfrm>
                  <a:off x="6306" y="1526102"/>
                  <a:ext cx="233330" cy="1343222"/>
                </a:xfrm>
                <a:custGeom>
                  <a:avLst/>
                  <a:gdLst>
                    <a:gd name="connsiteX0" fmla="*/ 0 w 233330"/>
                    <a:gd name="connsiteY0" fmla="*/ 1343222 h 1343222"/>
                    <a:gd name="connsiteX1" fmla="*/ 0 w 233330"/>
                    <a:gd name="connsiteY1" fmla="*/ 1072055 h 1343222"/>
                    <a:gd name="connsiteX2" fmla="*/ 15766 w 233330"/>
                    <a:gd name="connsiteY2" fmla="*/ 1046830 h 1343222"/>
                    <a:gd name="connsiteX3" fmla="*/ 37838 w 233330"/>
                    <a:gd name="connsiteY3" fmla="*/ 1034218 h 1343222"/>
                    <a:gd name="connsiteX4" fmla="*/ 63063 w 233330"/>
                    <a:gd name="connsiteY4" fmla="*/ 1034218 h 1343222"/>
                    <a:gd name="connsiteX5" fmla="*/ 110359 w 233330"/>
                    <a:gd name="connsiteY5" fmla="*/ 1034218 h 1343222"/>
                    <a:gd name="connsiteX6" fmla="*/ 148196 w 233330"/>
                    <a:gd name="connsiteY6" fmla="*/ 1018452 h 1343222"/>
                    <a:gd name="connsiteX7" fmla="*/ 160809 w 233330"/>
                    <a:gd name="connsiteY7" fmla="*/ 983768 h 1343222"/>
                    <a:gd name="connsiteX8" fmla="*/ 160809 w 233330"/>
                    <a:gd name="connsiteY8" fmla="*/ 949084 h 1343222"/>
                    <a:gd name="connsiteX9" fmla="*/ 167115 w 233330"/>
                    <a:gd name="connsiteY9" fmla="*/ 819807 h 1343222"/>
                    <a:gd name="connsiteX10" fmla="*/ 126125 w 233330"/>
                    <a:gd name="connsiteY10" fmla="*/ 819807 h 1343222"/>
                    <a:gd name="connsiteX11" fmla="*/ 107206 w 233330"/>
                    <a:gd name="connsiteY11" fmla="*/ 816654 h 1343222"/>
                    <a:gd name="connsiteX12" fmla="*/ 78828 w 233330"/>
                    <a:gd name="connsiteY12" fmla="*/ 822960 h 1343222"/>
                    <a:gd name="connsiteX13" fmla="*/ 78828 w 233330"/>
                    <a:gd name="connsiteY13" fmla="*/ 769357 h 1343222"/>
                    <a:gd name="connsiteX14" fmla="*/ 167115 w 233330"/>
                    <a:gd name="connsiteY14" fmla="*/ 766204 h 1343222"/>
                    <a:gd name="connsiteX15" fmla="*/ 163962 w 233330"/>
                    <a:gd name="connsiteY15" fmla="*/ 734673 h 1343222"/>
                    <a:gd name="connsiteX16" fmla="*/ 211258 w 233330"/>
                    <a:gd name="connsiteY16" fmla="*/ 696836 h 1343222"/>
                    <a:gd name="connsiteX17" fmla="*/ 233330 w 233330"/>
                    <a:gd name="connsiteY17" fmla="*/ 409903 h 1343222"/>
                    <a:gd name="connsiteX18" fmla="*/ 230177 w 233330"/>
                    <a:gd name="connsiteY18" fmla="*/ 0 h 134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3330" h="1343222">
                      <a:moveTo>
                        <a:pt x="0" y="1343222"/>
                      </a:moveTo>
                      <a:lnTo>
                        <a:pt x="0" y="1072055"/>
                      </a:lnTo>
                      <a:lnTo>
                        <a:pt x="15766" y="1046830"/>
                      </a:lnTo>
                      <a:lnTo>
                        <a:pt x="37838" y="1034218"/>
                      </a:lnTo>
                      <a:lnTo>
                        <a:pt x="63063" y="1034218"/>
                      </a:lnTo>
                      <a:lnTo>
                        <a:pt x="110359" y="1034218"/>
                      </a:lnTo>
                      <a:lnTo>
                        <a:pt x="148196" y="1018452"/>
                      </a:lnTo>
                      <a:lnTo>
                        <a:pt x="160809" y="983768"/>
                      </a:lnTo>
                      <a:lnTo>
                        <a:pt x="160809" y="949084"/>
                      </a:lnTo>
                      <a:lnTo>
                        <a:pt x="167115" y="819807"/>
                      </a:lnTo>
                      <a:lnTo>
                        <a:pt x="126125" y="819807"/>
                      </a:lnTo>
                      <a:lnTo>
                        <a:pt x="107206" y="816654"/>
                      </a:lnTo>
                      <a:lnTo>
                        <a:pt x="78828" y="822960"/>
                      </a:lnTo>
                      <a:lnTo>
                        <a:pt x="78828" y="769357"/>
                      </a:lnTo>
                      <a:lnTo>
                        <a:pt x="167115" y="766204"/>
                      </a:lnTo>
                      <a:lnTo>
                        <a:pt x="163962" y="734673"/>
                      </a:lnTo>
                      <a:lnTo>
                        <a:pt x="211258" y="696836"/>
                      </a:lnTo>
                      <a:lnTo>
                        <a:pt x="233330" y="409903"/>
                      </a:lnTo>
                      <a:lnTo>
                        <a:pt x="230177" y="0"/>
                      </a:lnTo>
                    </a:path>
                  </a:pathLst>
                </a:custGeom>
                <a:noFill/>
                <a:ln w="127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2" name="Freihandform 81"/>
                <p:cNvSpPr/>
                <p:nvPr/>
              </p:nvSpPr>
              <p:spPr>
                <a:xfrm>
                  <a:off x="0" y="1507183"/>
                  <a:ext cx="611702" cy="1365294"/>
                </a:xfrm>
                <a:custGeom>
                  <a:avLst/>
                  <a:gdLst>
                    <a:gd name="connsiteX0" fmla="*/ 0 w 611702"/>
                    <a:gd name="connsiteY0" fmla="*/ 1365294 h 1365294"/>
                    <a:gd name="connsiteX1" fmla="*/ 495038 w 611702"/>
                    <a:gd name="connsiteY1" fmla="*/ 1362141 h 1365294"/>
                    <a:gd name="connsiteX2" fmla="*/ 501344 w 611702"/>
                    <a:gd name="connsiteY2" fmla="*/ 1053137 h 1365294"/>
                    <a:gd name="connsiteX3" fmla="*/ 611702 w 611702"/>
                    <a:gd name="connsiteY3" fmla="*/ 1046830 h 1365294"/>
                    <a:gd name="connsiteX4" fmla="*/ 611702 w 611702"/>
                    <a:gd name="connsiteY4" fmla="*/ 955390 h 1365294"/>
                    <a:gd name="connsiteX5" fmla="*/ 498191 w 611702"/>
                    <a:gd name="connsiteY5" fmla="*/ 955390 h 1365294"/>
                    <a:gd name="connsiteX6" fmla="*/ 501344 w 611702"/>
                    <a:gd name="connsiteY6" fmla="*/ 747286 h 1365294"/>
                    <a:gd name="connsiteX7" fmla="*/ 454047 w 611702"/>
                    <a:gd name="connsiteY7" fmla="*/ 712601 h 1365294"/>
                    <a:gd name="connsiteX8" fmla="*/ 438282 w 611702"/>
                    <a:gd name="connsiteY8" fmla="*/ 441435 h 1365294"/>
                    <a:gd name="connsiteX9" fmla="*/ 441435 w 611702"/>
                    <a:gd name="connsiteY9" fmla="*/ 0 h 136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1702" h="1365294">
                      <a:moveTo>
                        <a:pt x="0" y="1365294"/>
                      </a:moveTo>
                      <a:lnTo>
                        <a:pt x="495038" y="1362141"/>
                      </a:lnTo>
                      <a:lnTo>
                        <a:pt x="501344" y="1053137"/>
                      </a:lnTo>
                      <a:lnTo>
                        <a:pt x="611702" y="1046830"/>
                      </a:lnTo>
                      <a:lnTo>
                        <a:pt x="611702" y="955390"/>
                      </a:lnTo>
                      <a:lnTo>
                        <a:pt x="498191" y="955390"/>
                      </a:lnTo>
                      <a:lnTo>
                        <a:pt x="501344" y="747286"/>
                      </a:lnTo>
                      <a:lnTo>
                        <a:pt x="454047" y="712601"/>
                      </a:lnTo>
                      <a:lnTo>
                        <a:pt x="438282" y="441435"/>
                      </a:lnTo>
                      <a:lnTo>
                        <a:pt x="441435" y="0"/>
                      </a:lnTo>
                    </a:path>
                  </a:pathLst>
                </a:custGeom>
                <a:noFill/>
                <a:ln w="127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3" name="Rechteck 82"/>
                <p:cNvSpPr/>
                <p:nvPr/>
              </p:nvSpPr>
              <p:spPr>
                <a:xfrm>
                  <a:off x="63062" y="2869324"/>
                  <a:ext cx="69369" cy="268058"/>
                </a:xfrm>
                <a:prstGeom prst="rect">
                  <a:avLst/>
                </a:prstGeom>
                <a:noFill/>
                <a:ln w="127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4" name="Rechteck 83"/>
                <p:cNvSpPr/>
                <p:nvPr/>
              </p:nvSpPr>
              <p:spPr>
                <a:xfrm>
                  <a:off x="309004" y="2869324"/>
                  <a:ext cx="132431" cy="113709"/>
                </a:xfrm>
                <a:prstGeom prst="rect">
                  <a:avLst/>
                </a:prstGeom>
                <a:noFill/>
                <a:ln w="127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5" name="Freihandform 84"/>
                <p:cNvSpPr/>
                <p:nvPr/>
              </p:nvSpPr>
              <p:spPr>
                <a:xfrm>
                  <a:off x="56756" y="2503564"/>
                  <a:ext cx="62601" cy="46990"/>
                </a:xfrm>
                <a:custGeom>
                  <a:avLst/>
                  <a:gdLst>
                    <a:gd name="connsiteX0" fmla="*/ 0 w 72521"/>
                    <a:gd name="connsiteY0" fmla="*/ 47296 h 47296"/>
                    <a:gd name="connsiteX1" fmla="*/ 0 w 72521"/>
                    <a:gd name="connsiteY1" fmla="*/ 47296 h 47296"/>
                    <a:gd name="connsiteX2" fmla="*/ 6306 w 72521"/>
                    <a:gd name="connsiteY2" fmla="*/ 18919 h 47296"/>
                    <a:gd name="connsiteX3" fmla="*/ 9459 w 72521"/>
                    <a:gd name="connsiteY3" fmla="*/ 9459 h 47296"/>
                    <a:gd name="connsiteX4" fmla="*/ 22072 w 72521"/>
                    <a:gd name="connsiteY4" fmla="*/ 3153 h 47296"/>
                    <a:gd name="connsiteX5" fmla="*/ 40990 w 72521"/>
                    <a:gd name="connsiteY5" fmla="*/ 0 h 47296"/>
                    <a:gd name="connsiteX6" fmla="*/ 50450 w 72521"/>
                    <a:gd name="connsiteY6" fmla="*/ 15765 h 47296"/>
                    <a:gd name="connsiteX7" fmla="*/ 56756 w 72521"/>
                    <a:gd name="connsiteY7" fmla="*/ 25225 h 47296"/>
                    <a:gd name="connsiteX8" fmla="*/ 59909 w 72521"/>
                    <a:gd name="connsiteY8" fmla="*/ 34684 h 47296"/>
                    <a:gd name="connsiteX9" fmla="*/ 72521 w 72521"/>
                    <a:gd name="connsiteY9" fmla="*/ 37837 h 47296"/>
                    <a:gd name="connsiteX10" fmla="*/ 0 w 72521"/>
                    <a:gd name="connsiteY10" fmla="*/ 47296 h 47296"/>
                    <a:gd name="connsiteX0" fmla="*/ 0 w 61600"/>
                    <a:gd name="connsiteY0" fmla="*/ 47296 h 47296"/>
                    <a:gd name="connsiteX1" fmla="*/ 0 w 61600"/>
                    <a:gd name="connsiteY1" fmla="*/ 47296 h 47296"/>
                    <a:gd name="connsiteX2" fmla="*/ 6306 w 61600"/>
                    <a:gd name="connsiteY2" fmla="*/ 18919 h 47296"/>
                    <a:gd name="connsiteX3" fmla="*/ 9459 w 61600"/>
                    <a:gd name="connsiteY3" fmla="*/ 9459 h 47296"/>
                    <a:gd name="connsiteX4" fmla="*/ 22072 w 61600"/>
                    <a:gd name="connsiteY4" fmla="*/ 3153 h 47296"/>
                    <a:gd name="connsiteX5" fmla="*/ 40990 w 61600"/>
                    <a:gd name="connsiteY5" fmla="*/ 0 h 47296"/>
                    <a:gd name="connsiteX6" fmla="*/ 50450 w 61600"/>
                    <a:gd name="connsiteY6" fmla="*/ 15765 h 47296"/>
                    <a:gd name="connsiteX7" fmla="*/ 56756 w 61600"/>
                    <a:gd name="connsiteY7" fmla="*/ 25225 h 47296"/>
                    <a:gd name="connsiteX8" fmla="*/ 59909 w 61600"/>
                    <a:gd name="connsiteY8" fmla="*/ 34684 h 47296"/>
                    <a:gd name="connsiteX9" fmla="*/ 60554 w 61600"/>
                    <a:gd name="connsiteY9" fmla="*/ 47296 h 47296"/>
                    <a:gd name="connsiteX10" fmla="*/ 0 w 61600"/>
                    <a:gd name="connsiteY10" fmla="*/ 47296 h 47296"/>
                    <a:gd name="connsiteX0" fmla="*/ 0 w 61600"/>
                    <a:gd name="connsiteY0" fmla="*/ 47296 h 47296"/>
                    <a:gd name="connsiteX1" fmla="*/ 0 w 61600"/>
                    <a:gd name="connsiteY1" fmla="*/ 47296 h 47296"/>
                    <a:gd name="connsiteX2" fmla="*/ 6306 w 61600"/>
                    <a:gd name="connsiteY2" fmla="*/ 18919 h 47296"/>
                    <a:gd name="connsiteX3" fmla="*/ 9459 w 61600"/>
                    <a:gd name="connsiteY3" fmla="*/ 9459 h 47296"/>
                    <a:gd name="connsiteX4" fmla="*/ 22072 w 61600"/>
                    <a:gd name="connsiteY4" fmla="*/ 3153 h 47296"/>
                    <a:gd name="connsiteX5" fmla="*/ 40990 w 61600"/>
                    <a:gd name="connsiteY5" fmla="*/ 0 h 47296"/>
                    <a:gd name="connsiteX6" fmla="*/ 61080 w 61600"/>
                    <a:gd name="connsiteY6" fmla="*/ 15765 h 47296"/>
                    <a:gd name="connsiteX7" fmla="*/ 56756 w 61600"/>
                    <a:gd name="connsiteY7" fmla="*/ 25225 h 47296"/>
                    <a:gd name="connsiteX8" fmla="*/ 59909 w 61600"/>
                    <a:gd name="connsiteY8" fmla="*/ 34684 h 47296"/>
                    <a:gd name="connsiteX9" fmla="*/ 60554 w 61600"/>
                    <a:gd name="connsiteY9" fmla="*/ 47296 h 47296"/>
                    <a:gd name="connsiteX10" fmla="*/ 0 w 61600"/>
                    <a:gd name="connsiteY10" fmla="*/ 47296 h 47296"/>
                    <a:gd name="connsiteX0" fmla="*/ 0 w 62805"/>
                    <a:gd name="connsiteY0" fmla="*/ 47296 h 47296"/>
                    <a:gd name="connsiteX1" fmla="*/ 0 w 62805"/>
                    <a:gd name="connsiteY1" fmla="*/ 47296 h 47296"/>
                    <a:gd name="connsiteX2" fmla="*/ 6306 w 62805"/>
                    <a:gd name="connsiteY2" fmla="*/ 18919 h 47296"/>
                    <a:gd name="connsiteX3" fmla="*/ 9459 w 62805"/>
                    <a:gd name="connsiteY3" fmla="*/ 9459 h 47296"/>
                    <a:gd name="connsiteX4" fmla="*/ 22072 w 62805"/>
                    <a:gd name="connsiteY4" fmla="*/ 3153 h 47296"/>
                    <a:gd name="connsiteX5" fmla="*/ 40990 w 62805"/>
                    <a:gd name="connsiteY5" fmla="*/ 0 h 47296"/>
                    <a:gd name="connsiteX6" fmla="*/ 61080 w 62805"/>
                    <a:gd name="connsiteY6" fmla="*/ 15765 h 47296"/>
                    <a:gd name="connsiteX7" fmla="*/ 61600 w 62805"/>
                    <a:gd name="connsiteY7" fmla="*/ 27814 h 47296"/>
                    <a:gd name="connsiteX8" fmla="*/ 59909 w 62805"/>
                    <a:gd name="connsiteY8" fmla="*/ 34684 h 47296"/>
                    <a:gd name="connsiteX9" fmla="*/ 60554 w 62805"/>
                    <a:gd name="connsiteY9" fmla="*/ 47296 h 47296"/>
                    <a:gd name="connsiteX10" fmla="*/ 0 w 62805"/>
                    <a:gd name="connsiteY10" fmla="*/ 47296 h 47296"/>
                    <a:gd name="connsiteX0" fmla="*/ 0 w 62751"/>
                    <a:gd name="connsiteY0" fmla="*/ 47296 h 47296"/>
                    <a:gd name="connsiteX1" fmla="*/ 0 w 62751"/>
                    <a:gd name="connsiteY1" fmla="*/ 47296 h 47296"/>
                    <a:gd name="connsiteX2" fmla="*/ 6306 w 62751"/>
                    <a:gd name="connsiteY2" fmla="*/ 18919 h 47296"/>
                    <a:gd name="connsiteX3" fmla="*/ 9459 w 62751"/>
                    <a:gd name="connsiteY3" fmla="*/ 9459 h 47296"/>
                    <a:gd name="connsiteX4" fmla="*/ 22072 w 62751"/>
                    <a:gd name="connsiteY4" fmla="*/ 3153 h 47296"/>
                    <a:gd name="connsiteX5" fmla="*/ 40990 w 62751"/>
                    <a:gd name="connsiteY5" fmla="*/ 0 h 47296"/>
                    <a:gd name="connsiteX6" fmla="*/ 61004 w 62751"/>
                    <a:gd name="connsiteY6" fmla="*/ 9293 h 47296"/>
                    <a:gd name="connsiteX7" fmla="*/ 61600 w 62751"/>
                    <a:gd name="connsiteY7" fmla="*/ 27814 h 47296"/>
                    <a:gd name="connsiteX8" fmla="*/ 59909 w 62751"/>
                    <a:gd name="connsiteY8" fmla="*/ 34684 h 47296"/>
                    <a:gd name="connsiteX9" fmla="*/ 60554 w 62751"/>
                    <a:gd name="connsiteY9" fmla="*/ 47296 h 47296"/>
                    <a:gd name="connsiteX10" fmla="*/ 0 w 62751"/>
                    <a:gd name="connsiteY10" fmla="*/ 47296 h 47296"/>
                    <a:gd name="connsiteX0" fmla="*/ 0 w 62714"/>
                    <a:gd name="connsiteY0" fmla="*/ 47296 h 47296"/>
                    <a:gd name="connsiteX1" fmla="*/ 0 w 62714"/>
                    <a:gd name="connsiteY1" fmla="*/ 47296 h 47296"/>
                    <a:gd name="connsiteX2" fmla="*/ 6306 w 62714"/>
                    <a:gd name="connsiteY2" fmla="*/ 18919 h 47296"/>
                    <a:gd name="connsiteX3" fmla="*/ 9459 w 62714"/>
                    <a:gd name="connsiteY3" fmla="*/ 9459 h 47296"/>
                    <a:gd name="connsiteX4" fmla="*/ 22072 w 62714"/>
                    <a:gd name="connsiteY4" fmla="*/ 3153 h 47296"/>
                    <a:gd name="connsiteX5" fmla="*/ 40990 w 62714"/>
                    <a:gd name="connsiteY5" fmla="*/ 0 h 47296"/>
                    <a:gd name="connsiteX6" fmla="*/ 60951 w 62714"/>
                    <a:gd name="connsiteY6" fmla="*/ 9293 h 47296"/>
                    <a:gd name="connsiteX7" fmla="*/ 61600 w 62714"/>
                    <a:gd name="connsiteY7" fmla="*/ 27814 h 47296"/>
                    <a:gd name="connsiteX8" fmla="*/ 59909 w 62714"/>
                    <a:gd name="connsiteY8" fmla="*/ 34684 h 47296"/>
                    <a:gd name="connsiteX9" fmla="*/ 60554 w 62714"/>
                    <a:gd name="connsiteY9" fmla="*/ 47296 h 47296"/>
                    <a:gd name="connsiteX10" fmla="*/ 0 w 62714"/>
                    <a:gd name="connsiteY10" fmla="*/ 47296 h 47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714" h="47296">
                      <a:moveTo>
                        <a:pt x="0" y="47296"/>
                      </a:moveTo>
                      <a:lnTo>
                        <a:pt x="0" y="47296"/>
                      </a:lnTo>
                      <a:cubicBezTo>
                        <a:pt x="2102" y="37837"/>
                        <a:pt x="3956" y="28319"/>
                        <a:pt x="6306" y="18919"/>
                      </a:cubicBezTo>
                      <a:cubicBezTo>
                        <a:pt x="7112" y="15694"/>
                        <a:pt x="7109" y="11809"/>
                        <a:pt x="9459" y="9459"/>
                      </a:cubicBezTo>
                      <a:cubicBezTo>
                        <a:pt x="12783" y="6135"/>
                        <a:pt x="17570" y="4504"/>
                        <a:pt x="22072" y="3153"/>
                      </a:cubicBezTo>
                      <a:cubicBezTo>
                        <a:pt x="28195" y="1316"/>
                        <a:pt x="34684" y="1051"/>
                        <a:pt x="40990" y="0"/>
                      </a:cubicBezTo>
                      <a:cubicBezTo>
                        <a:pt x="53307" y="12315"/>
                        <a:pt x="57516" y="4657"/>
                        <a:pt x="60951" y="9293"/>
                      </a:cubicBezTo>
                      <a:cubicBezTo>
                        <a:pt x="64386" y="13929"/>
                        <a:pt x="61774" y="23582"/>
                        <a:pt x="61600" y="27814"/>
                      </a:cubicBezTo>
                      <a:cubicBezTo>
                        <a:pt x="61426" y="32046"/>
                        <a:pt x="57314" y="32608"/>
                        <a:pt x="59909" y="34684"/>
                      </a:cubicBezTo>
                      <a:cubicBezTo>
                        <a:pt x="63293" y="37391"/>
                        <a:pt x="60554" y="47296"/>
                        <a:pt x="60554" y="47296"/>
                      </a:cubicBezTo>
                      <a:lnTo>
                        <a:pt x="0" y="4729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6" name="Freihandform 85"/>
                <p:cNvSpPr/>
                <p:nvPr/>
              </p:nvSpPr>
              <p:spPr>
                <a:xfrm>
                  <a:off x="233330" y="0"/>
                  <a:ext cx="1753235" cy="1603375"/>
                </a:xfrm>
                <a:custGeom>
                  <a:avLst/>
                  <a:gdLst>
                    <a:gd name="connsiteX0" fmla="*/ 0 w 1759845"/>
                    <a:gd name="connsiteY0" fmla="*/ 536648 h 1624934"/>
                    <a:gd name="connsiteX1" fmla="*/ 20986 w 1759845"/>
                    <a:gd name="connsiteY1" fmla="*/ 476688 h 1624934"/>
                    <a:gd name="connsiteX2" fmla="*/ 56963 w 1759845"/>
                    <a:gd name="connsiteY2" fmla="*/ 401737 h 1624934"/>
                    <a:gd name="connsiteX3" fmla="*/ 101933 w 1759845"/>
                    <a:gd name="connsiteY3" fmla="*/ 350770 h 1624934"/>
                    <a:gd name="connsiteX4" fmla="*/ 161894 w 1759845"/>
                    <a:gd name="connsiteY4" fmla="*/ 305800 h 1624934"/>
                    <a:gd name="connsiteX5" fmla="*/ 224852 w 1759845"/>
                    <a:gd name="connsiteY5" fmla="*/ 275819 h 1624934"/>
                    <a:gd name="connsiteX6" fmla="*/ 284813 w 1759845"/>
                    <a:gd name="connsiteY6" fmla="*/ 263827 h 1624934"/>
                    <a:gd name="connsiteX7" fmla="*/ 380750 w 1759845"/>
                    <a:gd name="connsiteY7" fmla="*/ 263827 h 1624934"/>
                    <a:gd name="connsiteX8" fmla="*/ 956372 w 1759845"/>
                    <a:gd name="connsiteY8" fmla="*/ 266825 h 1624934"/>
                    <a:gd name="connsiteX9" fmla="*/ 1220199 w 1759845"/>
                    <a:gd name="connsiteY9" fmla="*/ 215859 h 1624934"/>
                    <a:gd name="connsiteX10" fmla="*/ 1322132 w 1759845"/>
                    <a:gd name="connsiteY10" fmla="*/ 53965 h 1624934"/>
                    <a:gd name="connsiteX11" fmla="*/ 1346117 w 1759845"/>
                    <a:gd name="connsiteY11" fmla="*/ 11992 h 1624934"/>
                    <a:gd name="connsiteX12" fmla="*/ 1361107 w 1759845"/>
                    <a:gd name="connsiteY12" fmla="*/ 0 h 1624934"/>
                    <a:gd name="connsiteX13" fmla="*/ 1585959 w 1759845"/>
                    <a:gd name="connsiteY13" fmla="*/ 68955 h 1624934"/>
                    <a:gd name="connsiteX14" fmla="*/ 1705881 w 1759845"/>
                    <a:gd name="connsiteY14" fmla="*/ 278817 h 1624934"/>
                    <a:gd name="connsiteX15" fmla="*/ 1753849 w 1759845"/>
                    <a:gd name="connsiteY15" fmla="*/ 284813 h 1624934"/>
                    <a:gd name="connsiteX16" fmla="*/ 1759845 w 1759845"/>
                    <a:gd name="connsiteY16" fmla="*/ 440711 h 1624934"/>
                    <a:gd name="connsiteX17" fmla="*/ 1702883 w 1759845"/>
                    <a:gd name="connsiteY17" fmla="*/ 431717 h 1624934"/>
                    <a:gd name="connsiteX18" fmla="*/ 1702883 w 1759845"/>
                    <a:gd name="connsiteY18" fmla="*/ 461697 h 1624934"/>
                    <a:gd name="connsiteX19" fmla="*/ 1759845 w 1759845"/>
                    <a:gd name="connsiteY19" fmla="*/ 458699 h 1624934"/>
                    <a:gd name="connsiteX20" fmla="*/ 1759845 w 1759845"/>
                    <a:gd name="connsiteY20" fmla="*/ 548640 h 1624934"/>
                    <a:gd name="connsiteX21" fmla="*/ 1696886 w 1759845"/>
                    <a:gd name="connsiteY21" fmla="*/ 557634 h 1624934"/>
                    <a:gd name="connsiteX22" fmla="*/ 1696886 w 1759845"/>
                    <a:gd name="connsiteY22" fmla="*/ 569627 h 1624934"/>
                    <a:gd name="connsiteX23" fmla="*/ 1675900 w 1759845"/>
                    <a:gd name="connsiteY23" fmla="*/ 578621 h 1624934"/>
                    <a:gd name="connsiteX24" fmla="*/ 1627932 w 1759845"/>
                    <a:gd name="connsiteY24" fmla="*/ 590613 h 1624934"/>
                    <a:gd name="connsiteX25" fmla="*/ 1615940 w 1759845"/>
                    <a:gd name="connsiteY25" fmla="*/ 593611 h 1624934"/>
                    <a:gd name="connsiteX26" fmla="*/ 1615940 w 1759845"/>
                    <a:gd name="connsiteY26" fmla="*/ 620593 h 1624934"/>
                    <a:gd name="connsiteX27" fmla="*/ 1618938 w 1759845"/>
                    <a:gd name="connsiteY27" fmla="*/ 896412 h 1624934"/>
                    <a:gd name="connsiteX28" fmla="*/ 1609944 w 1759845"/>
                    <a:gd name="connsiteY28" fmla="*/ 926392 h 1624934"/>
                    <a:gd name="connsiteX29" fmla="*/ 1585959 w 1759845"/>
                    <a:gd name="connsiteY29" fmla="*/ 941383 h 1624934"/>
                    <a:gd name="connsiteX30" fmla="*/ 1537991 w 1759845"/>
                    <a:gd name="connsiteY30" fmla="*/ 947379 h 1624934"/>
                    <a:gd name="connsiteX31" fmla="*/ 1537991 w 1759845"/>
                    <a:gd name="connsiteY31" fmla="*/ 1091284 h 1624934"/>
                    <a:gd name="connsiteX32" fmla="*/ 1549983 w 1759845"/>
                    <a:gd name="connsiteY32" fmla="*/ 1127261 h 1624934"/>
                    <a:gd name="connsiteX33" fmla="*/ 1582961 w 1759845"/>
                    <a:gd name="connsiteY33" fmla="*/ 1121265 h 1624934"/>
                    <a:gd name="connsiteX34" fmla="*/ 1588957 w 1759845"/>
                    <a:gd name="connsiteY34" fmla="*/ 1109272 h 1624934"/>
                    <a:gd name="connsiteX35" fmla="*/ 1573967 w 1759845"/>
                    <a:gd name="connsiteY35" fmla="*/ 1091284 h 1624934"/>
                    <a:gd name="connsiteX36" fmla="*/ 1633928 w 1759845"/>
                    <a:gd name="connsiteY36" fmla="*/ 1022330 h 1624934"/>
                    <a:gd name="connsiteX37" fmla="*/ 1744855 w 1759845"/>
                    <a:gd name="connsiteY37" fmla="*/ 1115269 h 1624934"/>
                    <a:gd name="connsiteX38" fmla="*/ 1549983 w 1759845"/>
                    <a:gd name="connsiteY38" fmla="*/ 1337123 h 1624934"/>
                    <a:gd name="connsiteX39" fmla="*/ 1540989 w 1759845"/>
                    <a:gd name="connsiteY39" fmla="*/ 1487025 h 1624934"/>
                    <a:gd name="connsiteX40" fmla="*/ 1514006 w 1759845"/>
                    <a:gd name="connsiteY40" fmla="*/ 1624934 h 1624934"/>
                    <a:gd name="connsiteX0" fmla="*/ 0 w 1759845"/>
                    <a:gd name="connsiteY0" fmla="*/ 536648 h 1624934"/>
                    <a:gd name="connsiteX1" fmla="*/ 20986 w 1759845"/>
                    <a:gd name="connsiteY1" fmla="*/ 476688 h 1624934"/>
                    <a:gd name="connsiteX2" fmla="*/ 56963 w 1759845"/>
                    <a:gd name="connsiteY2" fmla="*/ 401737 h 1624934"/>
                    <a:gd name="connsiteX3" fmla="*/ 101933 w 1759845"/>
                    <a:gd name="connsiteY3" fmla="*/ 350770 h 1624934"/>
                    <a:gd name="connsiteX4" fmla="*/ 161894 w 1759845"/>
                    <a:gd name="connsiteY4" fmla="*/ 305800 h 1624934"/>
                    <a:gd name="connsiteX5" fmla="*/ 224852 w 1759845"/>
                    <a:gd name="connsiteY5" fmla="*/ 275819 h 1624934"/>
                    <a:gd name="connsiteX6" fmla="*/ 284813 w 1759845"/>
                    <a:gd name="connsiteY6" fmla="*/ 263827 h 1624934"/>
                    <a:gd name="connsiteX7" fmla="*/ 380750 w 1759845"/>
                    <a:gd name="connsiteY7" fmla="*/ 263827 h 1624934"/>
                    <a:gd name="connsiteX8" fmla="*/ 956372 w 1759845"/>
                    <a:gd name="connsiteY8" fmla="*/ 266825 h 1624934"/>
                    <a:gd name="connsiteX9" fmla="*/ 1220199 w 1759845"/>
                    <a:gd name="connsiteY9" fmla="*/ 215859 h 1624934"/>
                    <a:gd name="connsiteX10" fmla="*/ 1322132 w 1759845"/>
                    <a:gd name="connsiteY10" fmla="*/ 53965 h 1624934"/>
                    <a:gd name="connsiteX11" fmla="*/ 1349314 w 1759845"/>
                    <a:gd name="connsiteY11" fmla="*/ 20995 h 1624934"/>
                    <a:gd name="connsiteX12" fmla="*/ 1361107 w 1759845"/>
                    <a:gd name="connsiteY12" fmla="*/ 0 h 1624934"/>
                    <a:gd name="connsiteX13" fmla="*/ 1585959 w 1759845"/>
                    <a:gd name="connsiteY13" fmla="*/ 68955 h 1624934"/>
                    <a:gd name="connsiteX14" fmla="*/ 1705881 w 1759845"/>
                    <a:gd name="connsiteY14" fmla="*/ 278817 h 1624934"/>
                    <a:gd name="connsiteX15" fmla="*/ 1753849 w 1759845"/>
                    <a:gd name="connsiteY15" fmla="*/ 284813 h 1624934"/>
                    <a:gd name="connsiteX16" fmla="*/ 1759845 w 1759845"/>
                    <a:gd name="connsiteY16" fmla="*/ 440711 h 1624934"/>
                    <a:gd name="connsiteX17" fmla="*/ 1702883 w 1759845"/>
                    <a:gd name="connsiteY17" fmla="*/ 431717 h 1624934"/>
                    <a:gd name="connsiteX18" fmla="*/ 1702883 w 1759845"/>
                    <a:gd name="connsiteY18" fmla="*/ 461697 h 1624934"/>
                    <a:gd name="connsiteX19" fmla="*/ 1759845 w 1759845"/>
                    <a:gd name="connsiteY19" fmla="*/ 458699 h 1624934"/>
                    <a:gd name="connsiteX20" fmla="*/ 1759845 w 1759845"/>
                    <a:gd name="connsiteY20" fmla="*/ 548640 h 1624934"/>
                    <a:gd name="connsiteX21" fmla="*/ 1696886 w 1759845"/>
                    <a:gd name="connsiteY21" fmla="*/ 557634 h 1624934"/>
                    <a:gd name="connsiteX22" fmla="*/ 1696886 w 1759845"/>
                    <a:gd name="connsiteY22" fmla="*/ 569627 h 1624934"/>
                    <a:gd name="connsiteX23" fmla="*/ 1675900 w 1759845"/>
                    <a:gd name="connsiteY23" fmla="*/ 578621 h 1624934"/>
                    <a:gd name="connsiteX24" fmla="*/ 1627932 w 1759845"/>
                    <a:gd name="connsiteY24" fmla="*/ 590613 h 1624934"/>
                    <a:gd name="connsiteX25" fmla="*/ 1615940 w 1759845"/>
                    <a:gd name="connsiteY25" fmla="*/ 593611 h 1624934"/>
                    <a:gd name="connsiteX26" fmla="*/ 1615940 w 1759845"/>
                    <a:gd name="connsiteY26" fmla="*/ 620593 h 1624934"/>
                    <a:gd name="connsiteX27" fmla="*/ 1618938 w 1759845"/>
                    <a:gd name="connsiteY27" fmla="*/ 896412 h 1624934"/>
                    <a:gd name="connsiteX28" fmla="*/ 1609944 w 1759845"/>
                    <a:gd name="connsiteY28" fmla="*/ 926392 h 1624934"/>
                    <a:gd name="connsiteX29" fmla="*/ 1585959 w 1759845"/>
                    <a:gd name="connsiteY29" fmla="*/ 941383 h 1624934"/>
                    <a:gd name="connsiteX30" fmla="*/ 1537991 w 1759845"/>
                    <a:gd name="connsiteY30" fmla="*/ 947379 h 1624934"/>
                    <a:gd name="connsiteX31" fmla="*/ 1537991 w 1759845"/>
                    <a:gd name="connsiteY31" fmla="*/ 1091284 h 1624934"/>
                    <a:gd name="connsiteX32" fmla="*/ 1549983 w 1759845"/>
                    <a:gd name="connsiteY32" fmla="*/ 1127261 h 1624934"/>
                    <a:gd name="connsiteX33" fmla="*/ 1582961 w 1759845"/>
                    <a:gd name="connsiteY33" fmla="*/ 1121265 h 1624934"/>
                    <a:gd name="connsiteX34" fmla="*/ 1588957 w 1759845"/>
                    <a:gd name="connsiteY34" fmla="*/ 1109272 h 1624934"/>
                    <a:gd name="connsiteX35" fmla="*/ 1573967 w 1759845"/>
                    <a:gd name="connsiteY35" fmla="*/ 1091284 h 1624934"/>
                    <a:gd name="connsiteX36" fmla="*/ 1633928 w 1759845"/>
                    <a:gd name="connsiteY36" fmla="*/ 1022330 h 1624934"/>
                    <a:gd name="connsiteX37" fmla="*/ 1744855 w 1759845"/>
                    <a:gd name="connsiteY37" fmla="*/ 1115269 h 1624934"/>
                    <a:gd name="connsiteX38" fmla="*/ 1549983 w 1759845"/>
                    <a:gd name="connsiteY38" fmla="*/ 1337123 h 1624934"/>
                    <a:gd name="connsiteX39" fmla="*/ 1540989 w 1759845"/>
                    <a:gd name="connsiteY39" fmla="*/ 1487025 h 1624934"/>
                    <a:gd name="connsiteX40" fmla="*/ 1514006 w 1759845"/>
                    <a:gd name="connsiteY40" fmla="*/ 1624934 h 1624934"/>
                    <a:gd name="connsiteX0" fmla="*/ 0 w 1759845"/>
                    <a:gd name="connsiteY0" fmla="*/ 515653 h 1603939"/>
                    <a:gd name="connsiteX1" fmla="*/ 20986 w 1759845"/>
                    <a:gd name="connsiteY1" fmla="*/ 455693 h 1603939"/>
                    <a:gd name="connsiteX2" fmla="*/ 56963 w 1759845"/>
                    <a:gd name="connsiteY2" fmla="*/ 380742 h 1603939"/>
                    <a:gd name="connsiteX3" fmla="*/ 101933 w 1759845"/>
                    <a:gd name="connsiteY3" fmla="*/ 329775 h 1603939"/>
                    <a:gd name="connsiteX4" fmla="*/ 161894 w 1759845"/>
                    <a:gd name="connsiteY4" fmla="*/ 284805 h 1603939"/>
                    <a:gd name="connsiteX5" fmla="*/ 224852 w 1759845"/>
                    <a:gd name="connsiteY5" fmla="*/ 254824 h 1603939"/>
                    <a:gd name="connsiteX6" fmla="*/ 284813 w 1759845"/>
                    <a:gd name="connsiteY6" fmla="*/ 242832 h 1603939"/>
                    <a:gd name="connsiteX7" fmla="*/ 380750 w 1759845"/>
                    <a:gd name="connsiteY7" fmla="*/ 242832 h 1603939"/>
                    <a:gd name="connsiteX8" fmla="*/ 956372 w 1759845"/>
                    <a:gd name="connsiteY8" fmla="*/ 245830 h 1603939"/>
                    <a:gd name="connsiteX9" fmla="*/ 1220199 w 1759845"/>
                    <a:gd name="connsiteY9" fmla="*/ 194864 h 1603939"/>
                    <a:gd name="connsiteX10" fmla="*/ 1322132 w 1759845"/>
                    <a:gd name="connsiteY10" fmla="*/ 32970 h 1603939"/>
                    <a:gd name="connsiteX11" fmla="*/ 1349314 w 1759845"/>
                    <a:gd name="connsiteY11" fmla="*/ 0 h 1603939"/>
                    <a:gd name="connsiteX12" fmla="*/ 1390741 w 1759845"/>
                    <a:gd name="connsiteY12" fmla="*/ 34 h 1603939"/>
                    <a:gd name="connsiteX13" fmla="*/ 1585959 w 1759845"/>
                    <a:gd name="connsiteY13" fmla="*/ 47960 h 1603939"/>
                    <a:gd name="connsiteX14" fmla="*/ 1705881 w 1759845"/>
                    <a:gd name="connsiteY14" fmla="*/ 257822 h 1603939"/>
                    <a:gd name="connsiteX15" fmla="*/ 1753849 w 1759845"/>
                    <a:gd name="connsiteY15" fmla="*/ 263818 h 1603939"/>
                    <a:gd name="connsiteX16" fmla="*/ 1759845 w 1759845"/>
                    <a:gd name="connsiteY16" fmla="*/ 419716 h 1603939"/>
                    <a:gd name="connsiteX17" fmla="*/ 1702883 w 1759845"/>
                    <a:gd name="connsiteY17" fmla="*/ 410722 h 1603939"/>
                    <a:gd name="connsiteX18" fmla="*/ 1702883 w 1759845"/>
                    <a:gd name="connsiteY18" fmla="*/ 440702 h 1603939"/>
                    <a:gd name="connsiteX19" fmla="*/ 1759845 w 1759845"/>
                    <a:gd name="connsiteY19" fmla="*/ 437704 h 1603939"/>
                    <a:gd name="connsiteX20" fmla="*/ 1759845 w 1759845"/>
                    <a:gd name="connsiteY20" fmla="*/ 527645 h 1603939"/>
                    <a:gd name="connsiteX21" fmla="*/ 1696886 w 1759845"/>
                    <a:gd name="connsiteY21" fmla="*/ 536639 h 1603939"/>
                    <a:gd name="connsiteX22" fmla="*/ 1696886 w 1759845"/>
                    <a:gd name="connsiteY22" fmla="*/ 548632 h 1603939"/>
                    <a:gd name="connsiteX23" fmla="*/ 1675900 w 1759845"/>
                    <a:gd name="connsiteY23" fmla="*/ 557626 h 1603939"/>
                    <a:gd name="connsiteX24" fmla="*/ 1627932 w 1759845"/>
                    <a:gd name="connsiteY24" fmla="*/ 569618 h 1603939"/>
                    <a:gd name="connsiteX25" fmla="*/ 1615940 w 1759845"/>
                    <a:gd name="connsiteY25" fmla="*/ 572616 h 1603939"/>
                    <a:gd name="connsiteX26" fmla="*/ 1615940 w 1759845"/>
                    <a:gd name="connsiteY26" fmla="*/ 599598 h 1603939"/>
                    <a:gd name="connsiteX27" fmla="*/ 1618938 w 1759845"/>
                    <a:gd name="connsiteY27" fmla="*/ 875417 h 1603939"/>
                    <a:gd name="connsiteX28" fmla="*/ 1609944 w 1759845"/>
                    <a:gd name="connsiteY28" fmla="*/ 905397 h 1603939"/>
                    <a:gd name="connsiteX29" fmla="*/ 1585959 w 1759845"/>
                    <a:gd name="connsiteY29" fmla="*/ 920388 h 1603939"/>
                    <a:gd name="connsiteX30" fmla="*/ 1537991 w 1759845"/>
                    <a:gd name="connsiteY30" fmla="*/ 926384 h 1603939"/>
                    <a:gd name="connsiteX31" fmla="*/ 1537991 w 1759845"/>
                    <a:gd name="connsiteY31" fmla="*/ 1070289 h 1603939"/>
                    <a:gd name="connsiteX32" fmla="*/ 1549983 w 1759845"/>
                    <a:gd name="connsiteY32" fmla="*/ 1106266 h 1603939"/>
                    <a:gd name="connsiteX33" fmla="*/ 1582961 w 1759845"/>
                    <a:gd name="connsiteY33" fmla="*/ 1100270 h 1603939"/>
                    <a:gd name="connsiteX34" fmla="*/ 1588957 w 1759845"/>
                    <a:gd name="connsiteY34" fmla="*/ 1088277 h 1603939"/>
                    <a:gd name="connsiteX35" fmla="*/ 1573967 w 1759845"/>
                    <a:gd name="connsiteY35" fmla="*/ 1070289 h 1603939"/>
                    <a:gd name="connsiteX36" fmla="*/ 1633928 w 1759845"/>
                    <a:gd name="connsiteY36" fmla="*/ 1001335 h 1603939"/>
                    <a:gd name="connsiteX37" fmla="*/ 1744855 w 1759845"/>
                    <a:gd name="connsiteY37" fmla="*/ 1094274 h 1603939"/>
                    <a:gd name="connsiteX38" fmla="*/ 1549983 w 1759845"/>
                    <a:gd name="connsiteY38" fmla="*/ 1316128 h 1603939"/>
                    <a:gd name="connsiteX39" fmla="*/ 1540989 w 1759845"/>
                    <a:gd name="connsiteY39" fmla="*/ 1466030 h 1603939"/>
                    <a:gd name="connsiteX40" fmla="*/ 1514006 w 1759845"/>
                    <a:gd name="connsiteY40" fmla="*/ 1603939 h 1603939"/>
                    <a:gd name="connsiteX0" fmla="*/ 0 w 1759845"/>
                    <a:gd name="connsiteY0" fmla="*/ 515653 h 1603939"/>
                    <a:gd name="connsiteX1" fmla="*/ 20986 w 1759845"/>
                    <a:gd name="connsiteY1" fmla="*/ 455693 h 1603939"/>
                    <a:gd name="connsiteX2" fmla="*/ 56963 w 1759845"/>
                    <a:gd name="connsiteY2" fmla="*/ 380742 h 1603939"/>
                    <a:gd name="connsiteX3" fmla="*/ 101933 w 1759845"/>
                    <a:gd name="connsiteY3" fmla="*/ 329775 h 1603939"/>
                    <a:gd name="connsiteX4" fmla="*/ 161894 w 1759845"/>
                    <a:gd name="connsiteY4" fmla="*/ 284805 h 1603939"/>
                    <a:gd name="connsiteX5" fmla="*/ 224852 w 1759845"/>
                    <a:gd name="connsiteY5" fmla="*/ 254824 h 1603939"/>
                    <a:gd name="connsiteX6" fmla="*/ 284813 w 1759845"/>
                    <a:gd name="connsiteY6" fmla="*/ 242832 h 1603939"/>
                    <a:gd name="connsiteX7" fmla="*/ 380750 w 1759845"/>
                    <a:gd name="connsiteY7" fmla="*/ 242832 h 1603939"/>
                    <a:gd name="connsiteX8" fmla="*/ 956372 w 1759845"/>
                    <a:gd name="connsiteY8" fmla="*/ 245830 h 1603939"/>
                    <a:gd name="connsiteX9" fmla="*/ 1220199 w 1759845"/>
                    <a:gd name="connsiteY9" fmla="*/ 194864 h 1603939"/>
                    <a:gd name="connsiteX10" fmla="*/ 1322132 w 1759845"/>
                    <a:gd name="connsiteY10" fmla="*/ 32970 h 1603939"/>
                    <a:gd name="connsiteX11" fmla="*/ 1349314 w 1759845"/>
                    <a:gd name="connsiteY11" fmla="*/ 0 h 1603939"/>
                    <a:gd name="connsiteX12" fmla="*/ 1390741 w 1759845"/>
                    <a:gd name="connsiteY12" fmla="*/ 34 h 1603939"/>
                    <a:gd name="connsiteX13" fmla="*/ 1585959 w 1759845"/>
                    <a:gd name="connsiteY13" fmla="*/ 47960 h 1603939"/>
                    <a:gd name="connsiteX14" fmla="*/ 1705881 w 1759845"/>
                    <a:gd name="connsiteY14" fmla="*/ 257822 h 1603939"/>
                    <a:gd name="connsiteX15" fmla="*/ 1753849 w 1759845"/>
                    <a:gd name="connsiteY15" fmla="*/ 263818 h 1603939"/>
                    <a:gd name="connsiteX16" fmla="*/ 1759845 w 1759845"/>
                    <a:gd name="connsiteY16" fmla="*/ 411453 h 1603939"/>
                    <a:gd name="connsiteX17" fmla="*/ 1702883 w 1759845"/>
                    <a:gd name="connsiteY17" fmla="*/ 410722 h 1603939"/>
                    <a:gd name="connsiteX18" fmla="*/ 1702883 w 1759845"/>
                    <a:gd name="connsiteY18" fmla="*/ 440702 h 1603939"/>
                    <a:gd name="connsiteX19" fmla="*/ 1759845 w 1759845"/>
                    <a:gd name="connsiteY19" fmla="*/ 437704 h 1603939"/>
                    <a:gd name="connsiteX20" fmla="*/ 1759845 w 1759845"/>
                    <a:gd name="connsiteY20" fmla="*/ 527645 h 1603939"/>
                    <a:gd name="connsiteX21" fmla="*/ 1696886 w 1759845"/>
                    <a:gd name="connsiteY21" fmla="*/ 536639 h 1603939"/>
                    <a:gd name="connsiteX22" fmla="*/ 1696886 w 1759845"/>
                    <a:gd name="connsiteY22" fmla="*/ 548632 h 1603939"/>
                    <a:gd name="connsiteX23" fmla="*/ 1675900 w 1759845"/>
                    <a:gd name="connsiteY23" fmla="*/ 557626 h 1603939"/>
                    <a:gd name="connsiteX24" fmla="*/ 1627932 w 1759845"/>
                    <a:gd name="connsiteY24" fmla="*/ 569618 h 1603939"/>
                    <a:gd name="connsiteX25" fmla="*/ 1615940 w 1759845"/>
                    <a:gd name="connsiteY25" fmla="*/ 572616 h 1603939"/>
                    <a:gd name="connsiteX26" fmla="*/ 1615940 w 1759845"/>
                    <a:gd name="connsiteY26" fmla="*/ 599598 h 1603939"/>
                    <a:gd name="connsiteX27" fmla="*/ 1618938 w 1759845"/>
                    <a:gd name="connsiteY27" fmla="*/ 875417 h 1603939"/>
                    <a:gd name="connsiteX28" fmla="*/ 1609944 w 1759845"/>
                    <a:gd name="connsiteY28" fmla="*/ 905397 h 1603939"/>
                    <a:gd name="connsiteX29" fmla="*/ 1585959 w 1759845"/>
                    <a:gd name="connsiteY29" fmla="*/ 920388 h 1603939"/>
                    <a:gd name="connsiteX30" fmla="*/ 1537991 w 1759845"/>
                    <a:gd name="connsiteY30" fmla="*/ 926384 h 1603939"/>
                    <a:gd name="connsiteX31" fmla="*/ 1537991 w 1759845"/>
                    <a:gd name="connsiteY31" fmla="*/ 1070289 h 1603939"/>
                    <a:gd name="connsiteX32" fmla="*/ 1549983 w 1759845"/>
                    <a:gd name="connsiteY32" fmla="*/ 1106266 h 1603939"/>
                    <a:gd name="connsiteX33" fmla="*/ 1582961 w 1759845"/>
                    <a:gd name="connsiteY33" fmla="*/ 1100270 h 1603939"/>
                    <a:gd name="connsiteX34" fmla="*/ 1588957 w 1759845"/>
                    <a:gd name="connsiteY34" fmla="*/ 1088277 h 1603939"/>
                    <a:gd name="connsiteX35" fmla="*/ 1573967 w 1759845"/>
                    <a:gd name="connsiteY35" fmla="*/ 1070289 h 1603939"/>
                    <a:gd name="connsiteX36" fmla="*/ 1633928 w 1759845"/>
                    <a:gd name="connsiteY36" fmla="*/ 1001335 h 1603939"/>
                    <a:gd name="connsiteX37" fmla="*/ 1744855 w 1759845"/>
                    <a:gd name="connsiteY37" fmla="*/ 1094274 h 1603939"/>
                    <a:gd name="connsiteX38" fmla="*/ 1549983 w 1759845"/>
                    <a:gd name="connsiteY38" fmla="*/ 1316128 h 1603939"/>
                    <a:gd name="connsiteX39" fmla="*/ 1540989 w 1759845"/>
                    <a:gd name="connsiteY39" fmla="*/ 1466030 h 1603939"/>
                    <a:gd name="connsiteX40" fmla="*/ 1514006 w 1759845"/>
                    <a:gd name="connsiteY40" fmla="*/ 1603939 h 1603939"/>
                    <a:gd name="connsiteX0" fmla="*/ 0 w 1759845"/>
                    <a:gd name="connsiteY0" fmla="*/ 515653 h 1603939"/>
                    <a:gd name="connsiteX1" fmla="*/ 20986 w 1759845"/>
                    <a:gd name="connsiteY1" fmla="*/ 455693 h 1603939"/>
                    <a:gd name="connsiteX2" fmla="*/ 56963 w 1759845"/>
                    <a:gd name="connsiteY2" fmla="*/ 380742 h 1603939"/>
                    <a:gd name="connsiteX3" fmla="*/ 101933 w 1759845"/>
                    <a:gd name="connsiteY3" fmla="*/ 329775 h 1603939"/>
                    <a:gd name="connsiteX4" fmla="*/ 161894 w 1759845"/>
                    <a:gd name="connsiteY4" fmla="*/ 284805 h 1603939"/>
                    <a:gd name="connsiteX5" fmla="*/ 224852 w 1759845"/>
                    <a:gd name="connsiteY5" fmla="*/ 254824 h 1603939"/>
                    <a:gd name="connsiteX6" fmla="*/ 284813 w 1759845"/>
                    <a:gd name="connsiteY6" fmla="*/ 242832 h 1603939"/>
                    <a:gd name="connsiteX7" fmla="*/ 380750 w 1759845"/>
                    <a:gd name="connsiteY7" fmla="*/ 242832 h 1603939"/>
                    <a:gd name="connsiteX8" fmla="*/ 956372 w 1759845"/>
                    <a:gd name="connsiteY8" fmla="*/ 245830 h 1603939"/>
                    <a:gd name="connsiteX9" fmla="*/ 1220199 w 1759845"/>
                    <a:gd name="connsiteY9" fmla="*/ 194864 h 1603939"/>
                    <a:gd name="connsiteX10" fmla="*/ 1322132 w 1759845"/>
                    <a:gd name="connsiteY10" fmla="*/ 32970 h 1603939"/>
                    <a:gd name="connsiteX11" fmla="*/ 1349314 w 1759845"/>
                    <a:gd name="connsiteY11" fmla="*/ 0 h 1603939"/>
                    <a:gd name="connsiteX12" fmla="*/ 1390741 w 1759845"/>
                    <a:gd name="connsiteY12" fmla="*/ 34 h 1603939"/>
                    <a:gd name="connsiteX13" fmla="*/ 1585959 w 1759845"/>
                    <a:gd name="connsiteY13" fmla="*/ 47960 h 1603939"/>
                    <a:gd name="connsiteX14" fmla="*/ 1705881 w 1759845"/>
                    <a:gd name="connsiteY14" fmla="*/ 257822 h 1603939"/>
                    <a:gd name="connsiteX15" fmla="*/ 1753849 w 1759845"/>
                    <a:gd name="connsiteY15" fmla="*/ 263818 h 1603939"/>
                    <a:gd name="connsiteX16" fmla="*/ 1759845 w 1759845"/>
                    <a:gd name="connsiteY16" fmla="*/ 411453 h 1603939"/>
                    <a:gd name="connsiteX17" fmla="*/ 1702883 w 1759845"/>
                    <a:gd name="connsiteY17" fmla="*/ 410722 h 1603939"/>
                    <a:gd name="connsiteX18" fmla="*/ 1702883 w 1759845"/>
                    <a:gd name="connsiteY18" fmla="*/ 440702 h 1603939"/>
                    <a:gd name="connsiteX19" fmla="*/ 1759845 w 1759845"/>
                    <a:gd name="connsiteY19" fmla="*/ 437704 h 1603939"/>
                    <a:gd name="connsiteX20" fmla="*/ 1759845 w 1759845"/>
                    <a:gd name="connsiteY20" fmla="*/ 538344 h 1603939"/>
                    <a:gd name="connsiteX21" fmla="*/ 1696886 w 1759845"/>
                    <a:gd name="connsiteY21" fmla="*/ 536639 h 1603939"/>
                    <a:gd name="connsiteX22" fmla="*/ 1696886 w 1759845"/>
                    <a:gd name="connsiteY22" fmla="*/ 548632 h 1603939"/>
                    <a:gd name="connsiteX23" fmla="*/ 1675900 w 1759845"/>
                    <a:gd name="connsiteY23" fmla="*/ 557626 h 1603939"/>
                    <a:gd name="connsiteX24" fmla="*/ 1627932 w 1759845"/>
                    <a:gd name="connsiteY24" fmla="*/ 569618 h 1603939"/>
                    <a:gd name="connsiteX25" fmla="*/ 1615940 w 1759845"/>
                    <a:gd name="connsiteY25" fmla="*/ 572616 h 1603939"/>
                    <a:gd name="connsiteX26" fmla="*/ 1615940 w 1759845"/>
                    <a:gd name="connsiteY26" fmla="*/ 599598 h 1603939"/>
                    <a:gd name="connsiteX27" fmla="*/ 1618938 w 1759845"/>
                    <a:gd name="connsiteY27" fmla="*/ 875417 h 1603939"/>
                    <a:gd name="connsiteX28" fmla="*/ 1609944 w 1759845"/>
                    <a:gd name="connsiteY28" fmla="*/ 905397 h 1603939"/>
                    <a:gd name="connsiteX29" fmla="*/ 1585959 w 1759845"/>
                    <a:gd name="connsiteY29" fmla="*/ 920388 h 1603939"/>
                    <a:gd name="connsiteX30" fmla="*/ 1537991 w 1759845"/>
                    <a:gd name="connsiteY30" fmla="*/ 926384 h 1603939"/>
                    <a:gd name="connsiteX31" fmla="*/ 1537991 w 1759845"/>
                    <a:gd name="connsiteY31" fmla="*/ 1070289 h 1603939"/>
                    <a:gd name="connsiteX32" fmla="*/ 1549983 w 1759845"/>
                    <a:gd name="connsiteY32" fmla="*/ 1106266 h 1603939"/>
                    <a:gd name="connsiteX33" fmla="*/ 1582961 w 1759845"/>
                    <a:gd name="connsiteY33" fmla="*/ 1100270 h 1603939"/>
                    <a:gd name="connsiteX34" fmla="*/ 1588957 w 1759845"/>
                    <a:gd name="connsiteY34" fmla="*/ 1088277 h 1603939"/>
                    <a:gd name="connsiteX35" fmla="*/ 1573967 w 1759845"/>
                    <a:gd name="connsiteY35" fmla="*/ 1070289 h 1603939"/>
                    <a:gd name="connsiteX36" fmla="*/ 1633928 w 1759845"/>
                    <a:gd name="connsiteY36" fmla="*/ 1001335 h 1603939"/>
                    <a:gd name="connsiteX37" fmla="*/ 1744855 w 1759845"/>
                    <a:gd name="connsiteY37" fmla="*/ 1094274 h 1603939"/>
                    <a:gd name="connsiteX38" fmla="*/ 1549983 w 1759845"/>
                    <a:gd name="connsiteY38" fmla="*/ 1316128 h 1603939"/>
                    <a:gd name="connsiteX39" fmla="*/ 1540989 w 1759845"/>
                    <a:gd name="connsiteY39" fmla="*/ 1466030 h 1603939"/>
                    <a:gd name="connsiteX40" fmla="*/ 1514006 w 1759845"/>
                    <a:gd name="connsiteY40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6654 w 1753538"/>
                    <a:gd name="connsiteY33" fmla="*/ 1100270 h 1603939"/>
                    <a:gd name="connsiteX34" fmla="*/ 1582650 w 1753538"/>
                    <a:gd name="connsiteY34" fmla="*/ 1088277 h 1603939"/>
                    <a:gd name="connsiteX35" fmla="*/ 1567660 w 1753538"/>
                    <a:gd name="connsiteY35" fmla="*/ 1070289 h 1603939"/>
                    <a:gd name="connsiteX36" fmla="*/ 1627621 w 1753538"/>
                    <a:gd name="connsiteY36" fmla="*/ 1001335 h 1603939"/>
                    <a:gd name="connsiteX37" fmla="*/ 1738548 w 1753538"/>
                    <a:gd name="connsiteY37" fmla="*/ 1094274 h 1603939"/>
                    <a:gd name="connsiteX38" fmla="*/ 1543676 w 1753538"/>
                    <a:gd name="connsiteY38" fmla="*/ 1316128 h 1603939"/>
                    <a:gd name="connsiteX39" fmla="*/ 1534682 w 1753538"/>
                    <a:gd name="connsiteY39" fmla="*/ 1466030 h 1603939"/>
                    <a:gd name="connsiteX40" fmla="*/ 1507699 w 1753538"/>
                    <a:gd name="connsiteY40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6654 w 1753538"/>
                    <a:gd name="connsiteY33" fmla="*/ 1100270 h 1603939"/>
                    <a:gd name="connsiteX34" fmla="*/ 1582650 w 1753538"/>
                    <a:gd name="connsiteY34" fmla="*/ 1088277 h 1603939"/>
                    <a:gd name="connsiteX35" fmla="*/ 1567660 w 1753538"/>
                    <a:gd name="connsiteY35" fmla="*/ 1070289 h 1603939"/>
                    <a:gd name="connsiteX36" fmla="*/ 1627621 w 1753538"/>
                    <a:gd name="connsiteY36" fmla="*/ 1001335 h 1603939"/>
                    <a:gd name="connsiteX37" fmla="*/ 1738548 w 1753538"/>
                    <a:gd name="connsiteY37" fmla="*/ 1094274 h 1603939"/>
                    <a:gd name="connsiteX38" fmla="*/ 1540232 w 1753538"/>
                    <a:gd name="connsiteY38" fmla="*/ 1301748 h 1603939"/>
                    <a:gd name="connsiteX39" fmla="*/ 1534682 w 1753538"/>
                    <a:gd name="connsiteY39" fmla="*/ 1466030 h 1603939"/>
                    <a:gd name="connsiteX40" fmla="*/ 1507699 w 1753538"/>
                    <a:gd name="connsiteY40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6654 w 1753538"/>
                    <a:gd name="connsiteY33" fmla="*/ 1100270 h 1603939"/>
                    <a:gd name="connsiteX34" fmla="*/ 1582650 w 1753538"/>
                    <a:gd name="connsiteY34" fmla="*/ 1088277 h 1603939"/>
                    <a:gd name="connsiteX35" fmla="*/ 1567660 w 1753538"/>
                    <a:gd name="connsiteY35" fmla="*/ 1070289 h 1603939"/>
                    <a:gd name="connsiteX36" fmla="*/ 1627621 w 1753538"/>
                    <a:gd name="connsiteY36" fmla="*/ 1001335 h 1603939"/>
                    <a:gd name="connsiteX37" fmla="*/ 1738548 w 1753538"/>
                    <a:gd name="connsiteY37" fmla="*/ 1094274 h 1603939"/>
                    <a:gd name="connsiteX38" fmla="*/ 1664013 w 1753538"/>
                    <a:gd name="connsiteY38" fmla="*/ 1152216 h 1603939"/>
                    <a:gd name="connsiteX39" fmla="*/ 1540232 w 1753538"/>
                    <a:gd name="connsiteY39" fmla="*/ 1301748 h 1603939"/>
                    <a:gd name="connsiteX40" fmla="*/ 1534682 w 1753538"/>
                    <a:gd name="connsiteY40" fmla="*/ 1466030 h 1603939"/>
                    <a:gd name="connsiteX41" fmla="*/ 1507699 w 1753538"/>
                    <a:gd name="connsiteY41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6654 w 1753538"/>
                    <a:gd name="connsiteY33" fmla="*/ 1100270 h 1603939"/>
                    <a:gd name="connsiteX34" fmla="*/ 1582650 w 1753538"/>
                    <a:gd name="connsiteY34" fmla="*/ 1088277 h 1603939"/>
                    <a:gd name="connsiteX35" fmla="*/ 1567660 w 1753538"/>
                    <a:gd name="connsiteY35" fmla="*/ 1070289 h 1603939"/>
                    <a:gd name="connsiteX36" fmla="*/ 1627621 w 1753538"/>
                    <a:gd name="connsiteY36" fmla="*/ 1001335 h 1603939"/>
                    <a:gd name="connsiteX37" fmla="*/ 1738548 w 1753538"/>
                    <a:gd name="connsiteY37" fmla="*/ 1094274 h 1603939"/>
                    <a:gd name="connsiteX38" fmla="*/ 1664013 w 1753538"/>
                    <a:gd name="connsiteY38" fmla="*/ 1152216 h 1603939"/>
                    <a:gd name="connsiteX39" fmla="*/ 1540232 w 1753538"/>
                    <a:gd name="connsiteY39" fmla="*/ 1301748 h 1603939"/>
                    <a:gd name="connsiteX40" fmla="*/ 1534682 w 1753538"/>
                    <a:gd name="connsiteY40" fmla="*/ 1466030 h 1603939"/>
                    <a:gd name="connsiteX41" fmla="*/ 1507699 w 1753538"/>
                    <a:gd name="connsiteY41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6654 w 1753538"/>
                    <a:gd name="connsiteY33" fmla="*/ 1100270 h 1603939"/>
                    <a:gd name="connsiteX34" fmla="*/ 1582650 w 1753538"/>
                    <a:gd name="connsiteY34" fmla="*/ 1088277 h 1603939"/>
                    <a:gd name="connsiteX35" fmla="*/ 1567660 w 1753538"/>
                    <a:gd name="connsiteY35" fmla="*/ 1070289 h 1603939"/>
                    <a:gd name="connsiteX36" fmla="*/ 1627621 w 1753538"/>
                    <a:gd name="connsiteY36" fmla="*/ 1001335 h 1603939"/>
                    <a:gd name="connsiteX37" fmla="*/ 1738548 w 1753538"/>
                    <a:gd name="connsiteY37" fmla="*/ 1094274 h 1603939"/>
                    <a:gd name="connsiteX38" fmla="*/ 1664013 w 1753538"/>
                    <a:gd name="connsiteY38" fmla="*/ 1152216 h 1603939"/>
                    <a:gd name="connsiteX39" fmla="*/ 1540232 w 1753538"/>
                    <a:gd name="connsiteY39" fmla="*/ 1301748 h 1603939"/>
                    <a:gd name="connsiteX40" fmla="*/ 1534682 w 1753538"/>
                    <a:gd name="connsiteY40" fmla="*/ 1466030 h 1603939"/>
                    <a:gd name="connsiteX41" fmla="*/ 1507699 w 1753538"/>
                    <a:gd name="connsiteY41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5071 w 1753538"/>
                    <a:gd name="connsiteY33" fmla="*/ 1093235 h 1603939"/>
                    <a:gd name="connsiteX34" fmla="*/ 1582650 w 1753538"/>
                    <a:gd name="connsiteY34" fmla="*/ 1088277 h 1603939"/>
                    <a:gd name="connsiteX35" fmla="*/ 1567660 w 1753538"/>
                    <a:gd name="connsiteY35" fmla="*/ 1070289 h 1603939"/>
                    <a:gd name="connsiteX36" fmla="*/ 1627621 w 1753538"/>
                    <a:gd name="connsiteY36" fmla="*/ 1001335 h 1603939"/>
                    <a:gd name="connsiteX37" fmla="*/ 1738548 w 1753538"/>
                    <a:gd name="connsiteY37" fmla="*/ 1094274 h 1603939"/>
                    <a:gd name="connsiteX38" fmla="*/ 1664013 w 1753538"/>
                    <a:gd name="connsiteY38" fmla="*/ 1152216 h 1603939"/>
                    <a:gd name="connsiteX39" fmla="*/ 1540232 w 1753538"/>
                    <a:gd name="connsiteY39" fmla="*/ 1301748 h 1603939"/>
                    <a:gd name="connsiteX40" fmla="*/ 1534682 w 1753538"/>
                    <a:gd name="connsiteY40" fmla="*/ 1466030 h 1603939"/>
                    <a:gd name="connsiteX41" fmla="*/ 1507699 w 1753538"/>
                    <a:gd name="connsiteY41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5071 w 1753538"/>
                    <a:gd name="connsiteY33" fmla="*/ 1093235 h 1603939"/>
                    <a:gd name="connsiteX34" fmla="*/ 1582650 w 1753538"/>
                    <a:gd name="connsiteY34" fmla="*/ 1088277 h 1603939"/>
                    <a:gd name="connsiteX35" fmla="*/ 1573497 w 1753538"/>
                    <a:gd name="connsiteY35" fmla="*/ 1081798 h 1603939"/>
                    <a:gd name="connsiteX36" fmla="*/ 1627621 w 1753538"/>
                    <a:gd name="connsiteY36" fmla="*/ 1001335 h 1603939"/>
                    <a:gd name="connsiteX37" fmla="*/ 1738548 w 1753538"/>
                    <a:gd name="connsiteY37" fmla="*/ 1094274 h 1603939"/>
                    <a:gd name="connsiteX38" fmla="*/ 1664013 w 1753538"/>
                    <a:gd name="connsiteY38" fmla="*/ 1152216 h 1603939"/>
                    <a:gd name="connsiteX39" fmla="*/ 1540232 w 1753538"/>
                    <a:gd name="connsiteY39" fmla="*/ 1301748 h 1603939"/>
                    <a:gd name="connsiteX40" fmla="*/ 1534682 w 1753538"/>
                    <a:gd name="connsiteY40" fmla="*/ 1466030 h 1603939"/>
                    <a:gd name="connsiteX41" fmla="*/ 1507699 w 1753538"/>
                    <a:gd name="connsiteY41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5071 w 1753538"/>
                    <a:gd name="connsiteY33" fmla="*/ 1093235 h 1603939"/>
                    <a:gd name="connsiteX34" fmla="*/ 1582650 w 1753538"/>
                    <a:gd name="connsiteY34" fmla="*/ 1088277 h 1603939"/>
                    <a:gd name="connsiteX35" fmla="*/ 1573497 w 1753538"/>
                    <a:gd name="connsiteY35" fmla="*/ 1081798 h 1603939"/>
                    <a:gd name="connsiteX36" fmla="*/ 1639033 w 1753538"/>
                    <a:gd name="connsiteY36" fmla="*/ 1010964 h 1603939"/>
                    <a:gd name="connsiteX37" fmla="*/ 1738548 w 1753538"/>
                    <a:gd name="connsiteY37" fmla="*/ 1094274 h 1603939"/>
                    <a:gd name="connsiteX38" fmla="*/ 1664013 w 1753538"/>
                    <a:gd name="connsiteY38" fmla="*/ 1152216 h 1603939"/>
                    <a:gd name="connsiteX39" fmla="*/ 1540232 w 1753538"/>
                    <a:gd name="connsiteY39" fmla="*/ 1301748 h 1603939"/>
                    <a:gd name="connsiteX40" fmla="*/ 1534682 w 1753538"/>
                    <a:gd name="connsiteY40" fmla="*/ 1466030 h 1603939"/>
                    <a:gd name="connsiteX41" fmla="*/ 1507699 w 1753538"/>
                    <a:gd name="connsiteY41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5071 w 1753538"/>
                    <a:gd name="connsiteY33" fmla="*/ 1093235 h 1603939"/>
                    <a:gd name="connsiteX34" fmla="*/ 1582650 w 1753538"/>
                    <a:gd name="connsiteY34" fmla="*/ 1088277 h 1603939"/>
                    <a:gd name="connsiteX35" fmla="*/ 1573497 w 1753538"/>
                    <a:gd name="connsiteY35" fmla="*/ 1081798 h 1603939"/>
                    <a:gd name="connsiteX36" fmla="*/ 1631896 w 1753538"/>
                    <a:gd name="connsiteY36" fmla="*/ 1007608 h 1603939"/>
                    <a:gd name="connsiteX37" fmla="*/ 1738548 w 1753538"/>
                    <a:gd name="connsiteY37" fmla="*/ 1094274 h 1603939"/>
                    <a:gd name="connsiteX38" fmla="*/ 1664013 w 1753538"/>
                    <a:gd name="connsiteY38" fmla="*/ 1152216 h 1603939"/>
                    <a:gd name="connsiteX39" fmla="*/ 1540232 w 1753538"/>
                    <a:gd name="connsiteY39" fmla="*/ 1301748 h 1603939"/>
                    <a:gd name="connsiteX40" fmla="*/ 1534682 w 1753538"/>
                    <a:gd name="connsiteY40" fmla="*/ 1466030 h 1603939"/>
                    <a:gd name="connsiteX41" fmla="*/ 1507699 w 1753538"/>
                    <a:gd name="connsiteY41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5071 w 1753538"/>
                    <a:gd name="connsiteY33" fmla="*/ 1093235 h 1603939"/>
                    <a:gd name="connsiteX34" fmla="*/ 1582650 w 1753538"/>
                    <a:gd name="connsiteY34" fmla="*/ 1088277 h 1603939"/>
                    <a:gd name="connsiteX35" fmla="*/ 1573497 w 1753538"/>
                    <a:gd name="connsiteY35" fmla="*/ 1081798 h 1603939"/>
                    <a:gd name="connsiteX36" fmla="*/ 1631896 w 1753538"/>
                    <a:gd name="connsiteY36" fmla="*/ 1007608 h 1603939"/>
                    <a:gd name="connsiteX37" fmla="*/ 1749347 w 1753538"/>
                    <a:gd name="connsiteY37" fmla="*/ 1102081 h 1603939"/>
                    <a:gd name="connsiteX38" fmla="*/ 1664013 w 1753538"/>
                    <a:gd name="connsiteY38" fmla="*/ 1152216 h 1603939"/>
                    <a:gd name="connsiteX39" fmla="*/ 1540232 w 1753538"/>
                    <a:gd name="connsiteY39" fmla="*/ 1301748 h 1603939"/>
                    <a:gd name="connsiteX40" fmla="*/ 1534682 w 1753538"/>
                    <a:gd name="connsiteY40" fmla="*/ 1466030 h 1603939"/>
                    <a:gd name="connsiteX41" fmla="*/ 1507699 w 1753538"/>
                    <a:gd name="connsiteY41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5071 w 1753538"/>
                    <a:gd name="connsiteY33" fmla="*/ 1093235 h 1603939"/>
                    <a:gd name="connsiteX34" fmla="*/ 1582650 w 1753538"/>
                    <a:gd name="connsiteY34" fmla="*/ 1088277 h 1603939"/>
                    <a:gd name="connsiteX35" fmla="*/ 1573497 w 1753538"/>
                    <a:gd name="connsiteY35" fmla="*/ 1081798 h 1603939"/>
                    <a:gd name="connsiteX36" fmla="*/ 1631896 w 1753538"/>
                    <a:gd name="connsiteY36" fmla="*/ 1007608 h 1603939"/>
                    <a:gd name="connsiteX37" fmla="*/ 1749347 w 1753538"/>
                    <a:gd name="connsiteY37" fmla="*/ 1102081 h 1603939"/>
                    <a:gd name="connsiteX38" fmla="*/ 1673576 w 1753538"/>
                    <a:gd name="connsiteY38" fmla="*/ 1163754 h 1603939"/>
                    <a:gd name="connsiteX39" fmla="*/ 1540232 w 1753538"/>
                    <a:gd name="connsiteY39" fmla="*/ 1301748 h 1603939"/>
                    <a:gd name="connsiteX40" fmla="*/ 1534682 w 1753538"/>
                    <a:gd name="connsiteY40" fmla="*/ 1466030 h 1603939"/>
                    <a:gd name="connsiteX41" fmla="*/ 1507699 w 1753538"/>
                    <a:gd name="connsiteY41" fmla="*/ 1603939 h 1603939"/>
                    <a:gd name="connsiteX0" fmla="*/ 0 w 1753538"/>
                    <a:gd name="connsiteY0" fmla="*/ 528451 h 1603939"/>
                    <a:gd name="connsiteX1" fmla="*/ 14679 w 1753538"/>
                    <a:gd name="connsiteY1" fmla="*/ 455693 h 1603939"/>
                    <a:gd name="connsiteX2" fmla="*/ 50656 w 1753538"/>
                    <a:gd name="connsiteY2" fmla="*/ 380742 h 1603939"/>
                    <a:gd name="connsiteX3" fmla="*/ 95626 w 1753538"/>
                    <a:gd name="connsiteY3" fmla="*/ 329775 h 1603939"/>
                    <a:gd name="connsiteX4" fmla="*/ 155587 w 1753538"/>
                    <a:gd name="connsiteY4" fmla="*/ 284805 h 1603939"/>
                    <a:gd name="connsiteX5" fmla="*/ 218545 w 1753538"/>
                    <a:gd name="connsiteY5" fmla="*/ 254824 h 1603939"/>
                    <a:gd name="connsiteX6" fmla="*/ 278506 w 1753538"/>
                    <a:gd name="connsiteY6" fmla="*/ 242832 h 1603939"/>
                    <a:gd name="connsiteX7" fmla="*/ 374443 w 1753538"/>
                    <a:gd name="connsiteY7" fmla="*/ 242832 h 1603939"/>
                    <a:gd name="connsiteX8" fmla="*/ 950065 w 1753538"/>
                    <a:gd name="connsiteY8" fmla="*/ 245830 h 1603939"/>
                    <a:gd name="connsiteX9" fmla="*/ 1213892 w 1753538"/>
                    <a:gd name="connsiteY9" fmla="*/ 194864 h 1603939"/>
                    <a:gd name="connsiteX10" fmla="*/ 1315825 w 1753538"/>
                    <a:gd name="connsiteY10" fmla="*/ 32970 h 1603939"/>
                    <a:gd name="connsiteX11" fmla="*/ 1343007 w 1753538"/>
                    <a:gd name="connsiteY11" fmla="*/ 0 h 1603939"/>
                    <a:gd name="connsiteX12" fmla="*/ 1384434 w 1753538"/>
                    <a:gd name="connsiteY12" fmla="*/ 34 h 1603939"/>
                    <a:gd name="connsiteX13" fmla="*/ 1579652 w 1753538"/>
                    <a:gd name="connsiteY13" fmla="*/ 47960 h 1603939"/>
                    <a:gd name="connsiteX14" fmla="*/ 1699574 w 1753538"/>
                    <a:gd name="connsiteY14" fmla="*/ 257822 h 1603939"/>
                    <a:gd name="connsiteX15" fmla="*/ 1747542 w 1753538"/>
                    <a:gd name="connsiteY15" fmla="*/ 263818 h 1603939"/>
                    <a:gd name="connsiteX16" fmla="*/ 1753538 w 1753538"/>
                    <a:gd name="connsiteY16" fmla="*/ 411453 h 1603939"/>
                    <a:gd name="connsiteX17" fmla="*/ 1696576 w 1753538"/>
                    <a:gd name="connsiteY17" fmla="*/ 410722 h 1603939"/>
                    <a:gd name="connsiteX18" fmla="*/ 1696576 w 1753538"/>
                    <a:gd name="connsiteY18" fmla="*/ 440702 h 1603939"/>
                    <a:gd name="connsiteX19" fmla="*/ 1753538 w 1753538"/>
                    <a:gd name="connsiteY19" fmla="*/ 437704 h 1603939"/>
                    <a:gd name="connsiteX20" fmla="*/ 1753538 w 1753538"/>
                    <a:gd name="connsiteY20" fmla="*/ 538344 h 1603939"/>
                    <a:gd name="connsiteX21" fmla="*/ 1690579 w 1753538"/>
                    <a:gd name="connsiteY21" fmla="*/ 536639 h 1603939"/>
                    <a:gd name="connsiteX22" fmla="*/ 1690579 w 1753538"/>
                    <a:gd name="connsiteY22" fmla="*/ 548632 h 1603939"/>
                    <a:gd name="connsiteX23" fmla="*/ 1669593 w 1753538"/>
                    <a:gd name="connsiteY23" fmla="*/ 557626 h 1603939"/>
                    <a:gd name="connsiteX24" fmla="*/ 1621625 w 1753538"/>
                    <a:gd name="connsiteY24" fmla="*/ 569618 h 1603939"/>
                    <a:gd name="connsiteX25" fmla="*/ 1609633 w 1753538"/>
                    <a:gd name="connsiteY25" fmla="*/ 572616 h 1603939"/>
                    <a:gd name="connsiteX26" fmla="*/ 1609633 w 1753538"/>
                    <a:gd name="connsiteY26" fmla="*/ 599598 h 1603939"/>
                    <a:gd name="connsiteX27" fmla="*/ 1612631 w 1753538"/>
                    <a:gd name="connsiteY27" fmla="*/ 875417 h 1603939"/>
                    <a:gd name="connsiteX28" fmla="*/ 1603637 w 1753538"/>
                    <a:gd name="connsiteY28" fmla="*/ 905397 h 1603939"/>
                    <a:gd name="connsiteX29" fmla="*/ 1579652 w 1753538"/>
                    <a:gd name="connsiteY29" fmla="*/ 920388 h 1603939"/>
                    <a:gd name="connsiteX30" fmla="*/ 1531684 w 1753538"/>
                    <a:gd name="connsiteY30" fmla="*/ 926384 h 1603939"/>
                    <a:gd name="connsiteX31" fmla="*/ 1531684 w 1753538"/>
                    <a:gd name="connsiteY31" fmla="*/ 1070289 h 1603939"/>
                    <a:gd name="connsiteX32" fmla="*/ 1543676 w 1753538"/>
                    <a:gd name="connsiteY32" fmla="*/ 1106266 h 1603939"/>
                    <a:gd name="connsiteX33" fmla="*/ 1575071 w 1753538"/>
                    <a:gd name="connsiteY33" fmla="*/ 1093235 h 1603939"/>
                    <a:gd name="connsiteX34" fmla="*/ 1582650 w 1753538"/>
                    <a:gd name="connsiteY34" fmla="*/ 1088277 h 1603939"/>
                    <a:gd name="connsiteX35" fmla="*/ 1573497 w 1753538"/>
                    <a:gd name="connsiteY35" fmla="*/ 1081798 h 1603939"/>
                    <a:gd name="connsiteX36" fmla="*/ 1631896 w 1753538"/>
                    <a:gd name="connsiteY36" fmla="*/ 1007608 h 1603939"/>
                    <a:gd name="connsiteX37" fmla="*/ 1749347 w 1753538"/>
                    <a:gd name="connsiteY37" fmla="*/ 1102081 h 1603939"/>
                    <a:gd name="connsiteX38" fmla="*/ 1673576 w 1753538"/>
                    <a:gd name="connsiteY38" fmla="*/ 1163754 h 1603939"/>
                    <a:gd name="connsiteX39" fmla="*/ 1542354 w 1753538"/>
                    <a:gd name="connsiteY39" fmla="*/ 1315194 h 1603939"/>
                    <a:gd name="connsiteX40" fmla="*/ 1534682 w 1753538"/>
                    <a:gd name="connsiteY40" fmla="*/ 1466030 h 1603939"/>
                    <a:gd name="connsiteX41" fmla="*/ 1507699 w 1753538"/>
                    <a:gd name="connsiteY41" fmla="*/ 1603939 h 160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53538" h="1603939">
                      <a:moveTo>
                        <a:pt x="0" y="528451"/>
                      </a:moveTo>
                      <a:lnTo>
                        <a:pt x="14679" y="455693"/>
                      </a:lnTo>
                      <a:lnTo>
                        <a:pt x="50656" y="380742"/>
                      </a:lnTo>
                      <a:lnTo>
                        <a:pt x="95626" y="329775"/>
                      </a:lnTo>
                      <a:lnTo>
                        <a:pt x="155587" y="284805"/>
                      </a:lnTo>
                      <a:lnTo>
                        <a:pt x="218545" y="254824"/>
                      </a:lnTo>
                      <a:lnTo>
                        <a:pt x="278506" y="242832"/>
                      </a:lnTo>
                      <a:lnTo>
                        <a:pt x="374443" y="242832"/>
                      </a:lnTo>
                      <a:lnTo>
                        <a:pt x="950065" y="245830"/>
                      </a:lnTo>
                      <a:lnTo>
                        <a:pt x="1213892" y="194864"/>
                      </a:lnTo>
                      <a:lnTo>
                        <a:pt x="1315825" y="32970"/>
                      </a:lnTo>
                      <a:lnTo>
                        <a:pt x="1343007" y="0"/>
                      </a:lnTo>
                      <a:lnTo>
                        <a:pt x="1384434" y="34"/>
                      </a:lnTo>
                      <a:lnTo>
                        <a:pt x="1579652" y="47960"/>
                      </a:lnTo>
                      <a:lnTo>
                        <a:pt x="1699574" y="257822"/>
                      </a:lnTo>
                      <a:lnTo>
                        <a:pt x="1747542" y="263818"/>
                      </a:lnTo>
                      <a:lnTo>
                        <a:pt x="1753538" y="411453"/>
                      </a:lnTo>
                      <a:lnTo>
                        <a:pt x="1696576" y="410722"/>
                      </a:lnTo>
                      <a:lnTo>
                        <a:pt x="1696576" y="440702"/>
                      </a:lnTo>
                      <a:lnTo>
                        <a:pt x="1753538" y="437704"/>
                      </a:lnTo>
                      <a:lnTo>
                        <a:pt x="1753538" y="538344"/>
                      </a:lnTo>
                      <a:lnTo>
                        <a:pt x="1690579" y="536639"/>
                      </a:lnTo>
                      <a:lnTo>
                        <a:pt x="1690579" y="548632"/>
                      </a:lnTo>
                      <a:lnTo>
                        <a:pt x="1669593" y="557626"/>
                      </a:lnTo>
                      <a:lnTo>
                        <a:pt x="1621625" y="569618"/>
                      </a:lnTo>
                      <a:lnTo>
                        <a:pt x="1609633" y="572616"/>
                      </a:lnTo>
                      <a:lnTo>
                        <a:pt x="1609633" y="599598"/>
                      </a:lnTo>
                      <a:cubicBezTo>
                        <a:pt x="1610632" y="691538"/>
                        <a:pt x="1611632" y="783477"/>
                        <a:pt x="1612631" y="875417"/>
                      </a:cubicBezTo>
                      <a:lnTo>
                        <a:pt x="1603637" y="905397"/>
                      </a:lnTo>
                      <a:lnTo>
                        <a:pt x="1579652" y="920388"/>
                      </a:lnTo>
                      <a:lnTo>
                        <a:pt x="1531684" y="926384"/>
                      </a:lnTo>
                      <a:lnTo>
                        <a:pt x="1531684" y="1070289"/>
                      </a:lnTo>
                      <a:lnTo>
                        <a:pt x="1543676" y="1106266"/>
                      </a:lnTo>
                      <a:lnTo>
                        <a:pt x="1575071" y="1093235"/>
                      </a:lnTo>
                      <a:lnTo>
                        <a:pt x="1582650" y="1088277"/>
                      </a:lnTo>
                      <a:lnTo>
                        <a:pt x="1573497" y="1081798"/>
                      </a:lnTo>
                      <a:lnTo>
                        <a:pt x="1631896" y="1007608"/>
                      </a:lnTo>
                      <a:lnTo>
                        <a:pt x="1749347" y="1102081"/>
                      </a:lnTo>
                      <a:cubicBezTo>
                        <a:pt x="1727594" y="1125106"/>
                        <a:pt x="1695910" y="1180502"/>
                        <a:pt x="1673576" y="1163754"/>
                      </a:cubicBezTo>
                      <a:lnTo>
                        <a:pt x="1542354" y="1315194"/>
                      </a:lnTo>
                      <a:lnTo>
                        <a:pt x="1534682" y="1466030"/>
                      </a:lnTo>
                      <a:lnTo>
                        <a:pt x="1507699" y="1603939"/>
                      </a:ln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7" name="Freihandform 86"/>
                <p:cNvSpPr/>
                <p:nvPr/>
              </p:nvSpPr>
              <p:spPr>
                <a:xfrm>
                  <a:off x="435129" y="447740"/>
                  <a:ext cx="1309971" cy="1943659"/>
                </a:xfrm>
                <a:custGeom>
                  <a:avLst/>
                  <a:gdLst>
                    <a:gd name="connsiteX0" fmla="*/ 1307104 w 1309971"/>
                    <a:gd name="connsiteY0" fmla="*/ 1152316 h 1949191"/>
                    <a:gd name="connsiteX1" fmla="*/ 1309971 w 1309971"/>
                    <a:gd name="connsiteY1" fmla="*/ 1940592 h 1949191"/>
                    <a:gd name="connsiteX2" fmla="*/ 1272707 w 1309971"/>
                    <a:gd name="connsiteY2" fmla="*/ 1949191 h 1949191"/>
                    <a:gd name="connsiteX3" fmla="*/ 1244042 w 1309971"/>
                    <a:gd name="connsiteY3" fmla="*/ 1934859 h 1949191"/>
                    <a:gd name="connsiteX4" fmla="*/ 1218244 w 1309971"/>
                    <a:gd name="connsiteY4" fmla="*/ 1923393 h 1949191"/>
                    <a:gd name="connsiteX5" fmla="*/ 1180980 w 1309971"/>
                    <a:gd name="connsiteY5" fmla="*/ 1914794 h 1949191"/>
                    <a:gd name="connsiteX6" fmla="*/ 1143716 w 1309971"/>
                    <a:gd name="connsiteY6" fmla="*/ 1917660 h 1949191"/>
                    <a:gd name="connsiteX7" fmla="*/ 1112185 w 1309971"/>
                    <a:gd name="connsiteY7" fmla="*/ 1929126 h 1949191"/>
                    <a:gd name="connsiteX8" fmla="*/ 1120784 w 1309971"/>
                    <a:gd name="connsiteY8" fmla="*/ 1155183 h 1949191"/>
                    <a:gd name="connsiteX9" fmla="*/ 1089253 w 1309971"/>
                    <a:gd name="connsiteY9" fmla="*/ 1003260 h 1949191"/>
                    <a:gd name="connsiteX10" fmla="*/ 1094986 w 1309971"/>
                    <a:gd name="connsiteY10" fmla="*/ 484432 h 1949191"/>
                    <a:gd name="connsiteX11" fmla="*/ 1049123 w 1309971"/>
                    <a:gd name="connsiteY11" fmla="*/ 484432 h 1949191"/>
                    <a:gd name="connsiteX12" fmla="*/ 1023325 w 1309971"/>
                    <a:gd name="connsiteY12" fmla="*/ 467233 h 1949191"/>
                    <a:gd name="connsiteX13" fmla="*/ 1017592 w 1309971"/>
                    <a:gd name="connsiteY13" fmla="*/ 438568 h 1949191"/>
                    <a:gd name="connsiteX14" fmla="*/ 1020458 w 1309971"/>
                    <a:gd name="connsiteY14" fmla="*/ 60196 h 1949191"/>
                    <a:gd name="connsiteX15" fmla="*/ 725213 w 1309971"/>
                    <a:gd name="connsiteY15" fmla="*/ 0 h 1949191"/>
                    <a:gd name="connsiteX16" fmla="*/ 495897 w 1309971"/>
                    <a:gd name="connsiteY16" fmla="*/ 5733 h 1949191"/>
                    <a:gd name="connsiteX17" fmla="*/ 114658 w 1309971"/>
                    <a:gd name="connsiteY17" fmla="*/ 11466 h 1949191"/>
                    <a:gd name="connsiteX18" fmla="*/ 74527 w 1309971"/>
                    <a:gd name="connsiteY18" fmla="*/ 20065 h 1949191"/>
                    <a:gd name="connsiteX19" fmla="*/ 37263 w 1309971"/>
                    <a:gd name="connsiteY19" fmla="*/ 45864 h 1949191"/>
                    <a:gd name="connsiteX20" fmla="*/ 11465 w 1309971"/>
                    <a:gd name="connsiteY20" fmla="*/ 83127 h 1949191"/>
                    <a:gd name="connsiteX21" fmla="*/ 5732 w 1309971"/>
                    <a:gd name="connsiteY21" fmla="*/ 128991 h 1949191"/>
                    <a:gd name="connsiteX22" fmla="*/ 0 w 1309971"/>
                    <a:gd name="connsiteY22" fmla="*/ 180587 h 1949191"/>
                    <a:gd name="connsiteX0" fmla="*/ 1307104 w 1309971"/>
                    <a:gd name="connsiteY0" fmla="*/ 1152316 h 1949191"/>
                    <a:gd name="connsiteX1" fmla="*/ 1309971 w 1309971"/>
                    <a:gd name="connsiteY1" fmla="*/ 1940592 h 1949191"/>
                    <a:gd name="connsiteX2" fmla="*/ 1272707 w 1309971"/>
                    <a:gd name="connsiteY2" fmla="*/ 1949191 h 1949191"/>
                    <a:gd name="connsiteX3" fmla="*/ 1244042 w 1309971"/>
                    <a:gd name="connsiteY3" fmla="*/ 1934859 h 1949191"/>
                    <a:gd name="connsiteX4" fmla="*/ 1218244 w 1309971"/>
                    <a:gd name="connsiteY4" fmla="*/ 1923393 h 1949191"/>
                    <a:gd name="connsiteX5" fmla="*/ 1180980 w 1309971"/>
                    <a:gd name="connsiteY5" fmla="*/ 1914794 h 1949191"/>
                    <a:gd name="connsiteX6" fmla="*/ 1143716 w 1309971"/>
                    <a:gd name="connsiteY6" fmla="*/ 1917660 h 1949191"/>
                    <a:gd name="connsiteX7" fmla="*/ 1112185 w 1309971"/>
                    <a:gd name="connsiteY7" fmla="*/ 1929126 h 1949191"/>
                    <a:gd name="connsiteX8" fmla="*/ 1120784 w 1309971"/>
                    <a:gd name="connsiteY8" fmla="*/ 1155183 h 1949191"/>
                    <a:gd name="connsiteX9" fmla="*/ 1089253 w 1309971"/>
                    <a:gd name="connsiteY9" fmla="*/ 1003260 h 1949191"/>
                    <a:gd name="connsiteX10" fmla="*/ 1094986 w 1309971"/>
                    <a:gd name="connsiteY10" fmla="*/ 484432 h 1949191"/>
                    <a:gd name="connsiteX11" fmla="*/ 1049123 w 1309971"/>
                    <a:gd name="connsiteY11" fmla="*/ 484432 h 1949191"/>
                    <a:gd name="connsiteX12" fmla="*/ 1023325 w 1309971"/>
                    <a:gd name="connsiteY12" fmla="*/ 467233 h 1949191"/>
                    <a:gd name="connsiteX13" fmla="*/ 1017592 w 1309971"/>
                    <a:gd name="connsiteY13" fmla="*/ 438568 h 1949191"/>
                    <a:gd name="connsiteX14" fmla="*/ 1020458 w 1309971"/>
                    <a:gd name="connsiteY14" fmla="*/ 60196 h 1949191"/>
                    <a:gd name="connsiteX15" fmla="*/ 725546 w 1309971"/>
                    <a:gd name="connsiteY15" fmla="*/ 0 h 1949191"/>
                    <a:gd name="connsiteX16" fmla="*/ 495897 w 1309971"/>
                    <a:gd name="connsiteY16" fmla="*/ 5733 h 1949191"/>
                    <a:gd name="connsiteX17" fmla="*/ 114658 w 1309971"/>
                    <a:gd name="connsiteY17" fmla="*/ 11466 h 1949191"/>
                    <a:gd name="connsiteX18" fmla="*/ 74527 w 1309971"/>
                    <a:gd name="connsiteY18" fmla="*/ 20065 h 1949191"/>
                    <a:gd name="connsiteX19" fmla="*/ 37263 w 1309971"/>
                    <a:gd name="connsiteY19" fmla="*/ 45864 h 1949191"/>
                    <a:gd name="connsiteX20" fmla="*/ 11465 w 1309971"/>
                    <a:gd name="connsiteY20" fmla="*/ 83127 h 1949191"/>
                    <a:gd name="connsiteX21" fmla="*/ 5732 w 1309971"/>
                    <a:gd name="connsiteY21" fmla="*/ 128991 h 1949191"/>
                    <a:gd name="connsiteX22" fmla="*/ 0 w 1309971"/>
                    <a:gd name="connsiteY22" fmla="*/ 180587 h 1949191"/>
                    <a:gd name="connsiteX0" fmla="*/ 1307104 w 1309971"/>
                    <a:gd name="connsiteY0" fmla="*/ 1152316 h 1949191"/>
                    <a:gd name="connsiteX1" fmla="*/ 1309971 w 1309971"/>
                    <a:gd name="connsiteY1" fmla="*/ 1940592 h 1949191"/>
                    <a:gd name="connsiteX2" fmla="*/ 1272707 w 1309971"/>
                    <a:gd name="connsiteY2" fmla="*/ 1949191 h 1949191"/>
                    <a:gd name="connsiteX3" fmla="*/ 1244042 w 1309971"/>
                    <a:gd name="connsiteY3" fmla="*/ 1934859 h 1949191"/>
                    <a:gd name="connsiteX4" fmla="*/ 1218244 w 1309971"/>
                    <a:gd name="connsiteY4" fmla="*/ 1923393 h 1949191"/>
                    <a:gd name="connsiteX5" fmla="*/ 1180980 w 1309971"/>
                    <a:gd name="connsiteY5" fmla="*/ 1914794 h 1949191"/>
                    <a:gd name="connsiteX6" fmla="*/ 1143716 w 1309971"/>
                    <a:gd name="connsiteY6" fmla="*/ 1917660 h 1949191"/>
                    <a:gd name="connsiteX7" fmla="*/ 1112185 w 1309971"/>
                    <a:gd name="connsiteY7" fmla="*/ 1929126 h 1949191"/>
                    <a:gd name="connsiteX8" fmla="*/ 1120784 w 1309971"/>
                    <a:gd name="connsiteY8" fmla="*/ 1155183 h 1949191"/>
                    <a:gd name="connsiteX9" fmla="*/ 1089253 w 1309971"/>
                    <a:gd name="connsiteY9" fmla="*/ 1003260 h 1949191"/>
                    <a:gd name="connsiteX10" fmla="*/ 1094986 w 1309971"/>
                    <a:gd name="connsiteY10" fmla="*/ 484432 h 1949191"/>
                    <a:gd name="connsiteX11" fmla="*/ 1049123 w 1309971"/>
                    <a:gd name="connsiteY11" fmla="*/ 484432 h 1949191"/>
                    <a:gd name="connsiteX12" fmla="*/ 1023325 w 1309971"/>
                    <a:gd name="connsiteY12" fmla="*/ 467233 h 1949191"/>
                    <a:gd name="connsiteX13" fmla="*/ 1017592 w 1309971"/>
                    <a:gd name="connsiteY13" fmla="*/ 438568 h 1949191"/>
                    <a:gd name="connsiteX14" fmla="*/ 1020458 w 1309971"/>
                    <a:gd name="connsiteY14" fmla="*/ 60196 h 1949191"/>
                    <a:gd name="connsiteX15" fmla="*/ 723011 w 1309971"/>
                    <a:gd name="connsiteY15" fmla="*/ 0 h 1949191"/>
                    <a:gd name="connsiteX16" fmla="*/ 495897 w 1309971"/>
                    <a:gd name="connsiteY16" fmla="*/ 5733 h 1949191"/>
                    <a:gd name="connsiteX17" fmla="*/ 114658 w 1309971"/>
                    <a:gd name="connsiteY17" fmla="*/ 11466 h 1949191"/>
                    <a:gd name="connsiteX18" fmla="*/ 74527 w 1309971"/>
                    <a:gd name="connsiteY18" fmla="*/ 20065 h 1949191"/>
                    <a:gd name="connsiteX19" fmla="*/ 37263 w 1309971"/>
                    <a:gd name="connsiteY19" fmla="*/ 45864 h 1949191"/>
                    <a:gd name="connsiteX20" fmla="*/ 11465 w 1309971"/>
                    <a:gd name="connsiteY20" fmla="*/ 83127 h 1949191"/>
                    <a:gd name="connsiteX21" fmla="*/ 5732 w 1309971"/>
                    <a:gd name="connsiteY21" fmla="*/ 128991 h 1949191"/>
                    <a:gd name="connsiteX22" fmla="*/ 0 w 1309971"/>
                    <a:gd name="connsiteY22" fmla="*/ 180587 h 1949191"/>
                    <a:gd name="connsiteX0" fmla="*/ 1307104 w 1309971"/>
                    <a:gd name="connsiteY0" fmla="*/ 1152316 h 1949191"/>
                    <a:gd name="connsiteX1" fmla="*/ 1309971 w 1309971"/>
                    <a:gd name="connsiteY1" fmla="*/ 1940592 h 1949191"/>
                    <a:gd name="connsiteX2" fmla="*/ 1272707 w 1309971"/>
                    <a:gd name="connsiteY2" fmla="*/ 1949191 h 1949191"/>
                    <a:gd name="connsiteX3" fmla="*/ 1244042 w 1309971"/>
                    <a:gd name="connsiteY3" fmla="*/ 1934859 h 1949191"/>
                    <a:gd name="connsiteX4" fmla="*/ 1218244 w 1309971"/>
                    <a:gd name="connsiteY4" fmla="*/ 1923393 h 1949191"/>
                    <a:gd name="connsiteX5" fmla="*/ 1180980 w 1309971"/>
                    <a:gd name="connsiteY5" fmla="*/ 1914794 h 1949191"/>
                    <a:gd name="connsiteX6" fmla="*/ 1143716 w 1309971"/>
                    <a:gd name="connsiteY6" fmla="*/ 1917660 h 1949191"/>
                    <a:gd name="connsiteX7" fmla="*/ 1112185 w 1309971"/>
                    <a:gd name="connsiteY7" fmla="*/ 1929126 h 1949191"/>
                    <a:gd name="connsiteX8" fmla="*/ 1120784 w 1309971"/>
                    <a:gd name="connsiteY8" fmla="*/ 1155183 h 1949191"/>
                    <a:gd name="connsiteX9" fmla="*/ 1089253 w 1309971"/>
                    <a:gd name="connsiteY9" fmla="*/ 1003260 h 1949191"/>
                    <a:gd name="connsiteX10" fmla="*/ 1094986 w 1309971"/>
                    <a:gd name="connsiteY10" fmla="*/ 484432 h 1949191"/>
                    <a:gd name="connsiteX11" fmla="*/ 1049123 w 1309971"/>
                    <a:gd name="connsiteY11" fmla="*/ 484432 h 1949191"/>
                    <a:gd name="connsiteX12" fmla="*/ 1023325 w 1309971"/>
                    <a:gd name="connsiteY12" fmla="*/ 467233 h 1949191"/>
                    <a:gd name="connsiteX13" fmla="*/ 1017592 w 1309971"/>
                    <a:gd name="connsiteY13" fmla="*/ 438568 h 1949191"/>
                    <a:gd name="connsiteX14" fmla="*/ 1020458 w 1309971"/>
                    <a:gd name="connsiteY14" fmla="*/ 60196 h 1949191"/>
                    <a:gd name="connsiteX15" fmla="*/ 723343 w 1309971"/>
                    <a:gd name="connsiteY15" fmla="*/ 0 h 1949191"/>
                    <a:gd name="connsiteX16" fmla="*/ 495897 w 1309971"/>
                    <a:gd name="connsiteY16" fmla="*/ 5733 h 1949191"/>
                    <a:gd name="connsiteX17" fmla="*/ 114658 w 1309971"/>
                    <a:gd name="connsiteY17" fmla="*/ 11466 h 1949191"/>
                    <a:gd name="connsiteX18" fmla="*/ 74527 w 1309971"/>
                    <a:gd name="connsiteY18" fmla="*/ 20065 h 1949191"/>
                    <a:gd name="connsiteX19" fmla="*/ 37263 w 1309971"/>
                    <a:gd name="connsiteY19" fmla="*/ 45864 h 1949191"/>
                    <a:gd name="connsiteX20" fmla="*/ 11465 w 1309971"/>
                    <a:gd name="connsiteY20" fmla="*/ 83127 h 1949191"/>
                    <a:gd name="connsiteX21" fmla="*/ 5732 w 1309971"/>
                    <a:gd name="connsiteY21" fmla="*/ 128991 h 1949191"/>
                    <a:gd name="connsiteX22" fmla="*/ 0 w 1309971"/>
                    <a:gd name="connsiteY22" fmla="*/ 180587 h 1949191"/>
                    <a:gd name="connsiteX0" fmla="*/ 1307104 w 1309971"/>
                    <a:gd name="connsiteY0" fmla="*/ 1152316 h 1949191"/>
                    <a:gd name="connsiteX1" fmla="*/ 1309971 w 1309971"/>
                    <a:gd name="connsiteY1" fmla="*/ 1940592 h 1949191"/>
                    <a:gd name="connsiteX2" fmla="*/ 1272707 w 1309971"/>
                    <a:gd name="connsiteY2" fmla="*/ 1949191 h 1949191"/>
                    <a:gd name="connsiteX3" fmla="*/ 1244042 w 1309971"/>
                    <a:gd name="connsiteY3" fmla="*/ 1934859 h 1949191"/>
                    <a:gd name="connsiteX4" fmla="*/ 1218244 w 1309971"/>
                    <a:gd name="connsiteY4" fmla="*/ 1923393 h 1949191"/>
                    <a:gd name="connsiteX5" fmla="*/ 1180980 w 1309971"/>
                    <a:gd name="connsiteY5" fmla="*/ 1914794 h 1949191"/>
                    <a:gd name="connsiteX6" fmla="*/ 1143716 w 1309971"/>
                    <a:gd name="connsiteY6" fmla="*/ 1917660 h 1949191"/>
                    <a:gd name="connsiteX7" fmla="*/ 1112185 w 1309971"/>
                    <a:gd name="connsiteY7" fmla="*/ 1929126 h 1949191"/>
                    <a:gd name="connsiteX8" fmla="*/ 1120784 w 1309971"/>
                    <a:gd name="connsiteY8" fmla="*/ 1155183 h 1949191"/>
                    <a:gd name="connsiteX9" fmla="*/ 1089253 w 1309971"/>
                    <a:gd name="connsiteY9" fmla="*/ 1003260 h 1949191"/>
                    <a:gd name="connsiteX10" fmla="*/ 1094986 w 1309971"/>
                    <a:gd name="connsiteY10" fmla="*/ 484432 h 1949191"/>
                    <a:gd name="connsiteX11" fmla="*/ 1049123 w 1309971"/>
                    <a:gd name="connsiteY11" fmla="*/ 484432 h 1949191"/>
                    <a:gd name="connsiteX12" fmla="*/ 1023325 w 1309971"/>
                    <a:gd name="connsiteY12" fmla="*/ 467233 h 1949191"/>
                    <a:gd name="connsiteX13" fmla="*/ 1017592 w 1309971"/>
                    <a:gd name="connsiteY13" fmla="*/ 438568 h 1949191"/>
                    <a:gd name="connsiteX14" fmla="*/ 1020458 w 1309971"/>
                    <a:gd name="connsiteY14" fmla="*/ 60196 h 1949191"/>
                    <a:gd name="connsiteX15" fmla="*/ 726543 w 1309971"/>
                    <a:gd name="connsiteY15" fmla="*/ 0 h 1949191"/>
                    <a:gd name="connsiteX16" fmla="*/ 495897 w 1309971"/>
                    <a:gd name="connsiteY16" fmla="*/ 5733 h 1949191"/>
                    <a:gd name="connsiteX17" fmla="*/ 114658 w 1309971"/>
                    <a:gd name="connsiteY17" fmla="*/ 11466 h 1949191"/>
                    <a:gd name="connsiteX18" fmla="*/ 74527 w 1309971"/>
                    <a:gd name="connsiteY18" fmla="*/ 20065 h 1949191"/>
                    <a:gd name="connsiteX19" fmla="*/ 37263 w 1309971"/>
                    <a:gd name="connsiteY19" fmla="*/ 45864 h 1949191"/>
                    <a:gd name="connsiteX20" fmla="*/ 11465 w 1309971"/>
                    <a:gd name="connsiteY20" fmla="*/ 83127 h 1949191"/>
                    <a:gd name="connsiteX21" fmla="*/ 5732 w 1309971"/>
                    <a:gd name="connsiteY21" fmla="*/ 128991 h 1949191"/>
                    <a:gd name="connsiteX22" fmla="*/ 0 w 1309971"/>
                    <a:gd name="connsiteY22" fmla="*/ 180587 h 1949191"/>
                    <a:gd name="connsiteX0" fmla="*/ 1307104 w 1309971"/>
                    <a:gd name="connsiteY0" fmla="*/ 1152316 h 1949191"/>
                    <a:gd name="connsiteX1" fmla="*/ 1309971 w 1309971"/>
                    <a:gd name="connsiteY1" fmla="*/ 1940592 h 1949191"/>
                    <a:gd name="connsiteX2" fmla="*/ 1272707 w 1309971"/>
                    <a:gd name="connsiteY2" fmla="*/ 1949191 h 1949191"/>
                    <a:gd name="connsiteX3" fmla="*/ 1244042 w 1309971"/>
                    <a:gd name="connsiteY3" fmla="*/ 1934859 h 1949191"/>
                    <a:gd name="connsiteX4" fmla="*/ 1218244 w 1309971"/>
                    <a:gd name="connsiteY4" fmla="*/ 1923393 h 1949191"/>
                    <a:gd name="connsiteX5" fmla="*/ 1180980 w 1309971"/>
                    <a:gd name="connsiteY5" fmla="*/ 1914794 h 1949191"/>
                    <a:gd name="connsiteX6" fmla="*/ 1143716 w 1309971"/>
                    <a:gd name="connsiteY6" fmla="*/ 1917660 h 1949191"/>
                    <a:gd name="connsiteX7" fmla="*/ 1112185 w 1309971"/>
                    <a:gd name="connsiteY7" fmla="*/ 1929126 h 1949191"/>
                    <a:gd name="connsiteX8" fmla="*/ 1120784 w 1309971"/>
                    <a:gd name="connsiteY8" fmla="*/ 1155183 h 1949191"/>
                    <a:gd name="connsiteX9" fmla="*/ 1089253 w 1309971"/>
                    <a:gd name="connsiteY9" fmla="*/ 1003260 h 1949191"/>
                    <a:gd name="connsiteX10" fmla="*/ 1094986 w 1309971"/>
                    <a:gd name="connsiteY10" fmla="*/ 484432 h 1949191"/>
                    <a:gd name="connsiteX11" fmla="*/ 1049123 w 1309971"/>
                    <a:gd name="connsiteY11" fmla="*/ 484432 h 1949191"/>
                    <a:gd name="connsiteX12" fmla="*/ 1023325 w 1309971"/>
                    <a:gd name="connsiteY12" fmla="*/ 467233 h 1949191"/>
                    <a:gd name="connsiteX13" fmla="*/ 1017592 w 1309971"/>
                    <a:gd name="connsiteY13" fmla="*/ 438568 h 1949191"/>
                    <a:gd name="connsiteX14" fmla="*/ 1020458 w 1309971"/>
                    <a:gd name="connsiteY14" fmla="*/ 60196 h 1949191"/>
                    <a:gd name="connsiteX15" fmla="*/ 726543 w 1309971"/>
                    <a:gd name="connsiteY15" fmla="*/ 0 h 1949191"/>
                    <a:gd name="connsiteX16" fmla="*/ 495897 w 1309971"/>
                    <a:gd name="connsiteY16" fmla="*/ 5733 h 1949191"/>
                    <a:gd name="connsiteX17" fmla="*/ 114658 w 1309971"/>
                    <a:gd name="connsiteY17" fmla="*/ 11466 h 1949191"/>
                    <a:gd name="connsiteX18" fmla="*/ 74527 w 1309971"/>
                    <a:gd name="connsiteY18" fmla="*/ 20065 h 1949191"/>
                    <a:gd name="connsiteX19" fmla="*/ 37263 w 1309971"/>
                    <a:gd name="connsiteY19" fmla="*/ 45864 h 1949191"/>
                    <a:gd name="connsiteX20" fmla="*/ 11465 w 1309971"/>
                    <a:gd name="connsiteY20" fmla="*/ 83127 h 1949191"/>
                    <a:gd name="connsiteX21" fmla="*/ 5732 w 1309971"/>
                    <a:gd name="connsiteY21" fmla="*/ 128991 h 1949191"/>
                    <a:gd name="connsiteX22" fmla="*/ 0 w 1309971"/>
                    <a:gd name="connsiteY22" fmla="*/ 180587 h 1949191"/>
                    <a:gd name="connsiteX0" fmla="*/ 1307104 w 1309971"/>
                    <a:gd name="connsiteY0" fmla="*/ 1146620 h 1943495"/>
                    <a:gd name="connsiteX1" fmla="*/ 1309971 w 1309971"/>
                    <a:gd name="connsiteY1" fmla="*/ 1934896 h 1943495"/>
                    <a:gd name="connsiteX2" fmla="*/ 1272707 w 1309971"/>
                    <a:gd name="connsiteY2" fmla="*/ 1943495 h 1943495"/>
                    <a:gd name="connsiteX3" fmla="*/ 1244042 w 1309971"/>
                    <a:gd name="connsiteY3" fmla="*/ 1929163 h 1943495"/>
                    <a:gd name="connsiteX4" fmla="*/ 1218244 w 1309971"/>
                    <a:gd name="connsiteY4" fmla="*/ 1917697 h 1943495"/>
                    <a:gd name="connsiteX5" fmla="*/ 1180980 w 1309971"/>
                    <a:gd name="connsiteY5" fmla="*/ 1909098 h 1943495"/>
                    <a:gd name="connsiteX6" fmla="*/ 1143716 w 1309971"/>
                    <a:gd name="connsiteY6" fmla="*/ 1911964 h 1943495"/>
                    <a:gd name="connsiteX7" fmla="*/ 1112185 w 1309971"/>
                    <a:gd name="connsiteY7" fmla="*/ 1923430 h 1943495"/>
                    <a:gd name="connsiteX8" fmla="*/ 1120784 w 1309971"/>
                    <a:gd name="connsiteY8" fmla="*/ 1149487 h 1943495"/>
                    <a:gd name="connsiteX9" fmla="*/ 1089253 w 1309971"/>
                    <a:gd name="connsiteY9" fmla="*/ 997564 h 1943495"/>
                    <a:gd name="connsiteX10" fmla="*/ 1094986 w 1309971"/>
                    <a:gd name="connsiteY10" fmla="*/ 478736 h 1943495"/>
                    <a:gd name="connsiteX11" fmla="*/ 1049123 w 1309971"/>
                    <a:gd name="connsiteY11" fmla="*/ 478736 h 1943495"/>
                    <a:gd name="connsiteX12" fmla="*/ 1023325 w 1309971"/>
                    <a:gd name="connsiteY12" fmla="*/ 461537 h 1943495"/>
                    <a:gd name="connsiteX13" fmla="*/ 1017592 w 1309971"/>
                    <a:gd name="connsiteY13" fmla="*/ 432872 h 1943495"/>
                    <a:gd name="connsiteX14" fmla="*/ 1020458 w 1309971"/>
                    <a:gd name="connsiteY14" fmla="*/ 54500 h 1943495"/>
                    <a:gd name="connsiteX15" fmla="*/ 726876 w 1309971"/>
                    <a:gd name="connsiteY15" fmla="*/ 8639 h 1943495"/>
                    <a:gd name="connsiteX16" fmla="*/ 495897 w 1309971"/>
                    <a:gd name="connsiteY16" fmla="*/ 37 h 1943495"/>
                    <a:gd name="connsiteX17" fmla="*/ 114658 w 1309971"/>
                    <a:gd name="connsiteY17" fmla="*/ 5770 h 1943495"/>
                    <a:gd name="connsiteX18" fmla="*/ 74527 w 1309971"/>
                    <a:gd name="connsiteY18" fmla="*/ 14369 h 1943495"/>
                    <a:gd name="connsiteX19" fmla="*/ 37263 w 1309971"/>
                    <a:gd name="connsiteY19" fmla="*/ 40168 h 1943495"/>
                    <a:gd name="connsiteX20" fmla="*/ 11465 w 1309971"/>
                    <a:gd name="connsiteY20" fmla="*/ 77431 h 1943495"/>
                    <a:gd name="connsiteX21" fmla="*/ 5732 w 1309971"/>
                    <a:gd name="connsiteY21" fmla="*/ 123295 h 1943495"/>
                    <a:gd name="connsiteX22" fmla="*/ 0 w 1309971"/>
                    <a:gd name="connsiteY22" fmla="*/ 174891 h 1943495"/>
                    <a:gd name="connsiteX0" fmla="*/ 1307104 w 1309971"/>
                    <a:gd name="connsiteY0" fmla="*/ 1146620 h 1943495"/>
                    <a:gd name="connsiteX1" fmla="*/ 1309971 w 1309971"/>
                    <a:gd name="connsiteY1" fmla="*/ 1934896 h 1943495"/>
                    <a:gd name="connsiteX2" fmla="*/ 1272707 w 1309971"/>
                    <a:gd name="connsiteY2" fmla="*/ 1943495 h 1943495"/>
                    <a:gd name="connsiteX3" fmla="*/ 1244042 w 1309971"/>
                    <a:gd name="connsiteY3" fmla="*/ 1929163 h 1943495"/>
                    <a:gd name="connsiteX4" fmla="*/ 1218244 w 1309971"/>
                    <a:gd name="connsiteY4" fmla="*/ 1917697 h 1943495"/>
                    <a:gd name="connsiteX5" fmla="*/ 1180980 w 1309971"/>
                    <a:gd name="connsiteY5" fmla="*/ 1909098 h 1943495"/>
                    <a:gd name="connsiteX6" fmla="*/ 1143716 w 1309971"/>
                    <a:gd name="connsiteY6" fmla="*/ 1911964 h 1943495"/>
                    <a:gd name="connsiteX7" fmla="*/ 1112185 w 1309971"/>
                    <a:gd name="connsiteY7" fmla="*/ 1923430 h 1943495"/>
                    <a:gd name="connsiteX8" fmla="*/ 1120784 w 1309971"/>
                    <a:gd name="connsiteY8" fmla="*/ 1149487 h 1943495"/>
                    <a:gd name="connsiteX9" fmla="*/ 1089253 w 1309971"/>
                    <a:gd name="connsiteY9" fmla="*/ 997564 h 1943495"/>
                    <a:gd name="connsiteX10" fmla="*/ 1094986 w 1309971"/>
                    <a:gd name="connsiteY10" fmla="*/ 478736 h 1943495"/>
                    <a:gd name="connsiteX11" fmla="*/ 1049123 w 1309971"/>
                    <a:gd name="connsiteY11" fmla="*/ 478736 h 1943495"/>
                    <a:gd name="connsiteX12" fmla="*/ 1023325 w 1309971"/>
                    <a:gd name="connsiteY12" fmla="*/ 461537 h 1943495"/>
                    <a:gd name="connsiteX13" fmla="*/ 1017592 w 1309971"/>
                    <a:gd name="connsiteY13" fmla="*/ 432872 h 1943495"/>
                    <a:gd name="connsiteX14" fmla="*/ 1020458 w 1309971"/>
                    <a:gd name="connsiteY14" fmla="*/ 54500 h 1943495"/>
                    <a:gd name="connsiteX15" fmla="*/ 726876 w 1309971"/>
                    <a:gd name="connsiteY15" fmla="*/ 8639 h 1943495"/>
                    <a:gd name="connsiteX16" fmla="*/ 495897 w 1309971"/>
                    <a:gd name="connsiteY16" fmla="*/ 37 h 1943495"/>
                    <a:gd name="connsiteX17" fmla="*/ 114658 w 1309971"/>
                    <a:gd name="connsiteY17" fmla="*/ 5770 h 1943495"/>
                    <a:gd name="connsiteX18" fmla="*/ 74527 w 1309971"/>
                    <a:gd name="connsiteY18" fmla="*/ 14369 h 1943495"/>
                    <a:gd name="connsiteX19" fmla="*/ 37263 w 1309971"/>
                    <a:gd name="connsiteY19" fmla="*/ 40168 h 1943495"/>
                    <a:gd name="connsiteX20" fmla="*/ 11465 w 1309971"/>
                    <a:gd name="connsiteY20" fmla="*/ 77431 h 1943495"/>
                    <a:gd name="connsiteX21" fmla="*/ 5732 w 1309971"/>
                    <a:gd name="connsiteY21" fmla="*/ 123295 h 1943495"/>
                    <a:gd name="connsiteX22" fmla="*/ 0 w 1309971"/>
                    <a:gd name="connsiteY22" fmla="*/ 174891 h 1943495"/>
                    <a:gd name="connsiteX0" fmla="*/ 1307104 w 1309971"/>
                    <a:gd name="connsiteY0" fmla="*/ 1147319 h 1944194"/>
                    <a:gd name="connsiteX1" fmla="*/ 1309971 w 1309971"/>
                    <a:gd name="connsiteY1" fmla="*/ 1935595 h 1944194"/>
                    <a:gd name="connsiteX2" fmla="*/ 1272707 w 1309971"/>
                    <a:gd name="connsiteY2" fmla="*/ 1944194 h 1944194"/>
                    <a:gd name="connsiteX3" fmla="*/ 1244042 w 1309971"/>
                    <a:gd name="connsiteY3" fmla="*/ 1929862 h 1944194"/>
                    <a:gd name="connsiteX4" fmla="*/ 1218244 w 1309971"/>
                    <a:gd name="connsiteY4" fmla="*/ 1918396 h 1944194"/>
                    <a:gd name="connsiteX5" fmla="*/ 1180980 w 1309971"/>
                    <a:gd name="connsiteY5" fmla="*/ 1909797 h 1944194"/>
                    <a:gd name="connsiteX6" fmla="*/ 1143716 w 1309971"/>
                    <a:gd name="connsiteY6" fmla="*/ 1912663 h 1944194"/>
                    <a:gd name="connsiteX7" fmla="*/ 1112185 w 1309971"/>
                    <a:gd name="connsiteY7" fmla="*/ 1924129 h 1944194"/>
                    <a:gd name="connsiteX8" fmla="*/ 1120784 w 1309971"/>
                    <a:gd name="connsiteY8" fmla="*/ 1150186 h 1944194"/>
                    <a:gd name="connsiteX9" fmla="*/ 1089253 w 1309971"/>
                    <a:gd name="connsiteY9" fmla="*/ 998263 h 1944194"/>
                    <a:gd name="connsiteX10" fmla="*/ 1094986 w 1309971"/>
                    <a:gd name="connsiteY10" fmla="*/ 479435 h 1944194"/>
                    <a:gd name="connsiteX11" fmla="*/ 1049123 w 1309971"/>
                    <a:gd name="connsiteY11" fmla="*/ 479435 h 1944194"/>
                    <a:gd name="connsiteX12" fmla="*/ 1023325 w 1309971"/>
                    <a:gd name="connsiteY12" fmla="*/ 462236 h 1944194"/>
                    <a:gd name="connsiteX13" fmla="*/ 1017592 w 1309971"/>
                    <a:gd name="connsiteY13" fmla="*/ 433571 h 1944194"/>
                    <a:gd name="connsiteX14" fmla="*/ 1020458 w 1309971"/>
                    <a:gd name="connsiteY14" fmla="*/ 55199 h 1944194"/>
                    <a:gd name="connsiteX15" fmla="*/ 735814 w 1309971"/>
                    <a:gd name="connsiteY15" fmla="*/ 699 h 1944194"/>
                    <a:gd name="connsiteX16" fmla="*/ 495897 w 1309971"/>
                    <a:gd name="connsiteY16" fmla="*/ 736 h 1944194"/>
                    <a:gd name="connsiteX17" fmla="*/ 114658 w 1309971"/>
                    <a:gd name="connsiteY17" fmla="*/ 6469 h 1944194"/>
                    <a:gd name="connsiteX18" fmla="*/ 74527 w 1309971"/>
                    <a:gd name="connsiteY18" fmla="*/ 15068 h 1944194"/>
                    <a:gd name="connsiteX19" fmla="*/ 37263 w 1309971"/>
                    <a:gd name="connsiteY19" fmla="*/ 40867 h 1944194"/>
                    <a:gd name="connsiteX20" fmla="*/ 11465 w 1309971"/>
                    <a:gd name="connsiteY20" fmla="*/ 78130 h 1944194"/>
                    <a:gd name="connsiteX21" fmla="*/ 5732 w 1309971"/>
                    <a:gd name="connsiteY21" fmla="*/ 123994 h 1944194"/>
                    <a:gd name="connsiteX22" fmla="*/ 0 w 1309971"/>
                    <a:gd name="connsiteY22" fmla="*/ 175590 h 1944194"/>
                    <a:gd name="connsiteX0" fmla="*/ 1307104 w 1309971"/>
                    <a:gd name="connsiteY0" fmla="*/ 1146642 h 1943517"/>
                    <a:gd name="connsiteX1" fmla="*/ 1309971 w 1309971"/>
                    <a:gd name="connsiteY1" fmla="*/ 1934918 h 1943517"/>
                    <a:gd name="connsiteX2" fmla="*/ 1272707 w 1309971"/>
                    <a:gd name="connsiteY2" fmla="*/ 1943517 h 1943517"/>
                    <a:gd name="connsiteX3" fmla="*/ 1244042 w 1309971"/>
                    <a:gd name="connsiteY3" fmla="*/ 1929185 h 1943517"/>
                    <a:gd name="connsiteX4" fmla="*/ 1218244 w 1309971"/>
                    <a:gd name="connsiteY4" fmla="*/ 1917719 h 1943517"/>
                    <a:gd name="connsiteX5" fmla="*/ 1180980 w 1309971"/>
                    <a:gd name="connsiteY5" fmla="*/ 1909120 h 1943517"/>
                    <a:gd name="connsiteX6" fmla="*/ 1143716 w 1309971"/>
                    <a:gd name="connsiteY6" fmla="*/ 1911986 h 1943517"/>
                    <a:gd name="connsiteX7" fmla="*/ 1112185 w 1309971"/>
                    <a:gd name="connsiteY7" fmla="*/ 1923452 h 1943517"/>
                    <a:gd name="connsiteX8" fmla="*/ 1120784 w 1309971"/>
                    <a:gd name="connsiteY8" fmla="*/ 1149509 h 1943517"/>
                    <a:gd name="connsiteX9" fmla="*/ 1089253 w 1309971"/>
                    <a:gd name="connsiteY9" fmla="*/ 997586 h 1943517"/>
                    <a:gd name="connsiteX10" fmla="*/ 1094986 w 1309971"/>
                    <a:gd name="connsiteY10" fmla="*/ 478758 h 1943517"/>
                    <a:gd name="connsiteX11" fmla="*/ 1049123 w 1309971"/>
                    <a:gd name="connsiteY11" fmla="*/ 478758 h 1943517"/>
                    <a:gd name="connsiteX12" fmla="*/ 1023325 w 1309971"/>
                    <a:gd name="connsiteY12" fmla="*/ 461559 h 1943517"/>
                    <a:gd name="connsiteX13" fmla="*/ 1017592 w 1309971"/>
                    <a:gd name="connsiteY13" fmla="*/ 432894 h 1943517"/>
                    <a:gd name="connsiteX14" fmla="*/ 1020458 w 1309971"/>
                    <a:gd name="connsiteY14" fmla="*/ 54522 h 1943517"/>
                    <a:gd name="connsiteX15" fmla="*/ 735814 w 1309971"/>
                    <a:gd name="connsiteY15" fmla="*/ 22 h 1943517"/>
                    <a:gd name="connsiteX16" fmla="*/ 495897 w 1309971"/>
                    <a:gd name="connsiteY16" fmla="*/ 59 h 1943517"/>
                    <a:gd name="connsiteX17" fmla="*/ 114658 w 1309971"/>
                    <a:gd name="connsiteY17" fmla="*/ 5792 h 1943517"/>
                    <a:gd name="connsiteX18" fmla="*/ 74527 w 1309971"/>
                    <a:gd name="connsiteY18" fmla="*/ 14391 h 1943517"/>
                    <a:gd name="connsiteX19" fmla="*/ 37263 w 1309971"/>
                    <a:gd name="connsiteY19" fmla="*/ 40190 h 1943517"/>
                    <a:gd name="connsiteX20" fmla="*/ 11465 w 1309971"/>
                    <a:gd name="connsiteY20" fmla="*/ 77453 h 1943517"/>
                    <a:gd name="connsiteX21" fmla="*/ 5732 w 1309971"/>
                    <a:gd name="connsiteY21" fmla="*/ 123317 h 1943517"/>
                    <a:gd name="connsiteX22" fmla="*/ 0 w 1309971"/>
                    <a:gd name="connsiteY22" fmla="*/ 174913 h 1943517"/>
                    <a:gd name="connsiteX0" fmla="*/ 1307104 w 1309971"/>
                    <a:gd name="connsiteY0" fmla="*/ 1146642 h 1943517"/>
                    <a:gd name="connsiteX1" fmla="*/ 1309971 w 1309971"/>
                    <a:gd name="connsiteY1" fmla="*/ 1934918 h 1943517"/>
                    <a:gd name="connsiteX2" fmla="*/ 1272707 w 1309971"/>
                    <a:gd name="connsiteY2" fmla="*/ 1943517 h 1943517"/>
                    <a:gd name="connsiteX3" fmla="*/ 1244042 w 1309971"/>
                    <a:gd name="connsiteY3" fmla="*/ 1929185 h 1943517"/>
                    <a:gd name="connsiteX4" fmla="*/ 1218244 w 1309971"/>
                    <a:gd name="connsiteY4" fmla="*/ 1917719 h 1943517"/>
                    <a:gd name="connsiteX5" fmla="*/ 1180980 w 1309971"/>
                    <a:gd name="connsiteY5" fmla="*/ 1909120 h 1943517"/>
                    <a:gd name="connsiteX6" fmla="*/ 1143716 w 1309971"/>
                    <a:gd name="connsiteY6" fmla="*/ 1911986 h 1943517"/>
                    <a:gd name="connsiteX7" fmla="*/ 1112185 w 1309971"/>
                    <a:gd name="connsiteY7" fmla="*/ 1923452 h 1943517"/>
                    <a:gd name="connsiteX8" fmla="*/ 1120784 w 1309971"/>
                    <a:gd name="connsiteY8" fmla="*/ 1149509 h 1943517"/>
                    <a:gd name="connsiteX9" fmla="*/ 1089253 w 1309971"/>
                    <a:gd name="connsiteY9" fmla="*/ 997586 h 1943517"/>
                    <a:gd name="connsiteX10" fmla="*/ 1094986 w 1309971"/>
                    <a:gd name="connsiteY10" fmla="*/ 478758 h 1943517"/>
                    <a:gd name="connsiteX11" fmla="*/ 1049123 w 1309971"/>
                    <a:gd name="connsiteY11" fmla="*/ 478758 h 1943517"/>
                    <a:gd name="connsiteX12" fmla="*/ 1023325 w 1309971"/>
                    <a:gd name="connsiteY12" fmla="*/ 461559 h 1943517"/>
                    <a:gd name="connsiteX13" fmla="*/ 1017592 w 1309971"/>
                    <a:gd name="connsiteY13" fmla="*/ 432894 h 1943517"/>
                    <a:gd name="connsiteX14" fmla="*/ 1020458 w 1309971"/>
                    <a:gd name="connsiteY14" fmla="*/ 54522 h 1943517"/>
                    <a:gd name="connsiteX15" fmla="*/ 736152 w 1309971"/>
                    <a:gd name="connsiteY15" fmla="*/ 0 h 1943517"/>
                    <a:gd name="connsiteX16" fmla="*/ 495897 w 1309971"/>
                    <a:gd name="connsiteY16" fmla="*/ 59 h 1943517"/>
                    <a:gd name="connsiteX17" fmla="*/ 114658 w 1309971"/>
                    <a:gd name="connsiteY17" fmla="*/ 5792 h 1943517"/>
                    <a:gd name="connsiteX18" fmla="*/ 74527 w 1309971"/>
                    <a:gd name="connsiteY18" fmla="*/ 14391 h 1943517"/>
                    <a:gd name="connsiteX19" fmla="*/ 37263 w 1309971"/>
                    <a:gd name="connsiteY19" fmla="*/ 40190 h 1943517"/>
                    <a:gd name="connsiteX20" fmla="*/ 11465 w 1309971"/>
                    <a:gd name="connsiteY20" fmla="*/ 77453 h 1943517"/>
                    <a:gd name="connsiteX21" fmla="*/ 5732 w 1309971"/>
                    <a:gd name="connsiteY21" fmla="*/ 123317 h 1943517"/>
                    <a:gd name="connsiteX22" fmla="*/ 0 w 1309971"/>
                    <a:gd name="connsiteY22" fmla="*/ 174913 h 1943517"/>
                    <a:gd name="connsiteX0" fmla="*/ 1307104 w 1309971"/>
                    <a:gd name="connsiteY0" fmla="*/ 1146583 h 1943458"/>
                    <a:gd name="connsiteX1" fmla="*/ 1309971 w 1309971"/>
                    <a:gd name="connsiteY1" fmla="*/ 1934859 h 1943458"/>
                    <a:gd name="connsiteX2" fmla="*/ 1272707 w 1309971"/>
                    <a:gd name="connsiteY2" fmla="*/ 1943458 h 1943458"/>
                    <a:gd name="connsiteX3" fmla="*/ 1244042 w 1309971"/>
                    <a:gd name="connsiteY3" fmla="*/ 1929126 h 1943458"/>
                    <a:gd name="connsiteX4" fmla="*/ 1218244 w 1309971"/>
                    <a:gd name="connsiteY4" fmla="*/ 1917660 h 1943458"/>
                    <a:gd name="connsiteX5" fmla="*/ 1180980 w 1309971"/>
                    <a:gd name="connsiteY5" fmla="*/ 1909061 h 1943458"/>
                    <a:gd name="connsiteX6" fmla="*/ 1143716 w 1309971"/>
                    <a:gd name="connsiteY6" fmla="*/ 1911927 h 1943458"/>
                    <a:gd name="connsiteX7" fmla="*/ 1112185 w 1309971"/>
                    <a:gd name="connsiteY7" fmla="*/ 1923393 h 1943458"/>
                    <a:gd name="connsiteX8" fmla="*/ 1120784 w 1309971"/>
                    <a:gd name="connsiteY8" fmla="*/ 1149450 h 1943458"/>
                    <a:gd name="connsiteX9" fmla="*/ 1089253 w 1309971"/>
                    <a:gd name="connsiteY9" fmla="*/ 997527 h 1943458"/>
                    <a:gd name="connsiteX10" fmla="*/ 1094986 w 1309971"/>
                    <a:gd name="connsiteY10" fmla="*/ 478699 h 1943458"/>
                    <a:gd name="connsiteX11" fmla="*/ 1049123 w 1309971"/>
                    <a:gd name="connsiteY11" fmla="*/ 478699 h 1943458"/>
                    <a:gd name="connsiteX12" fmla="*/ 1023325 w 1309971"/>
                    <a:gd name="connsiteY12" fmla="*/ 461500 h 1943458"/>
                    <a:gd name="connsiteX13" fmla="*/ 1017592 w 1309971"/>
                    <a:gd name="connsiteY13" fmla="*/ 432835 h 1943458"/>
                    <a:gd name="connsiteX14" fmla="*/ 1020458 w 1309971"/>
                    <a:gd name="connsiteY14" fmla="*/ 54463 h 1943458"/>
                    <a:gd name="connsiteX15" fmla="*/ 730754 w 1309971"/>
                    <a:gd name="connsiteY15" fmla="*/ 17144 h 1943458"/>
                    <a:gd name="connsiteX16" fmla="*/ 495897 w 1309971"/>
                    <a:gd name="connsiteY16" fmla="*/ 0 h 1943458"/>
                    <a:gd name="connsiteX17" fmla="*/ 114658 w 1309971"/>
                    <a:gd name="connsiteY17" fmla="*/ 5733 h 1943458"/>
                    <a:gd name="connsiteX18" fmla="*/ 74527 w 1309971"/>
                    <a:gd name="connsiteY18" fmla="*/ 14332 h 1943458"/>
                    <a:gd name="connsiteX19" fmla="*/ 37263 w 1309971"/>
                    <a:gd name="connsiteY19" fmla="*/ 40131 h 1943458"/>
                    <a:gd name="connsiteX20" fmla="*/ 11465 w 1309971"/>
                    <a:gd name="connsiteY20" fmla="*/ 77394 h 1943458"/>
                    <a:gd name="connsiteX21" fmla="*/ 5732 w 1309971"/>
                    <a:gd name="connsiteY21" fmla="*/ 123258 h 1943458"/>
                    <a:gd name="connsiteX22" fmla="*/ 0 w 1309971"/>
                    <a:gd name="connsiteY22" fmla="*/ 174854 h 1943458"/>
                    <a:gd name="connsiteX0" fmla="*/ 1307104 w 1309971"/>
                    <a:gd name="connsiteY0" fmla="*/ 1146583 h 1943458"/>
                    <a:gd name="connsiteX1" fmla="*/ 1309971 w 1309971"/>
                    <a:gd name="connsiteY1" fmla="*/ 1934859 h 1943458"/>
                    <a:gd name="connsiteX2" fmla="*/ 1272707 w 1309971"/>
                    <a:gd name="connsiteY2" fmla="*/ 1943458 h 1943458"/>
                    <a:gd name="connsiteX3" fmla="*/ 1244042 w 1309971"/>
                    <a:gd name="connsiteY3" fmla="*/ 1929126 h 1943458"/>
                    <a:gd name="connsiteX4" fmla="*/ 1218244 w 1309971"/>
                    <a:gd name="connsiteY4" fmla="*/ 1917660 h 1943458"/>
                    <a:gd name="connsiteX5" fmla="*/ 1180980 w 1309971"/>
                    <a:gd name="connsiteY5" fmla="*/ 1909061 h 1943458"/>
                    <a:gd name="connsiteX6" fmla="*/ 1143716 w 1309971"/>
                    <a:gd name="connsiteY6" fmla="*/ 1911927 h 1943458"/>
                    <a:gd name="connsiteX7" fmla="*/ 1112185 w 1309971"/>
                    <a:gd name="connsiteY7" fmla="*/ 1923393 h 1943458"/>
                    <a:gd name="connsiteX8" fmla="*/ 1120784 w 1309971"/>
                    <a:gd name="connsiteY8" fmla="*/ 1149450 h 1943458"/>
                    <a:gd name="connsiteX9" fmla="*/ 1089253 w 1309971"/>
                    <a:gd name="connsiteY9" fmla="*/ 997527 h 1943458"/>
                    <a:gd name="connsiteX10" fmla="*/ 1094986 w 1309971"/>
                    <a:gd name="connsiteY10" fmla="*/ 478699 h 1943458"/>
                    <a:gd name="connsiteX11" fmla="*/ 1049123 w 1309971"/>
                    <a:gd name="connsiteY11" fmla="*/ 478699 h 1943458"/>
                    <a:gd name="connsiteX12" fmla="*/ 1023325 w 1309971"/>
                    <a:gd name="connsiteY12" fmla="*/ 461500 h 1943458"/>
                    <a:gd name="connsiteX13" fmla="*/ 1017592 w 1309971"/>
                    <a:gd name="connsiteY13" fmla="*/ 432835 h 1943458"/>
                    <a:gd name="connsiteX14" fmla="*/ 1020458 w 1309971"/>
                    <a:gd name="connsiteY14" fmla="*/ 54463 h 1943458"/>
                    <a:gd name="connsiteX15" fmla="*/ 730754 w 1309971"/>
                    <a:gd name="connsiteY15" fmla="*/ 17144 h 1943458"/>
                    <a:gd name="connsiteX16" fmla="*/ 495897 w 1309971"/>
                    <a:gd name="connsiteY16" fmla="*/ 0 h 1943458"/>
                    <a:gd name="connsiteX17" fmla="*/ 114658 w 1309971"/>
                    <a:gd name="connsiteY17" fmla="*/ 5733 h 1943458"/>
                    <a:gd name="connsiteX18" fmla="*/ 74527 w 1309971"/>
                    <a:gd name="connsiteY18" fmla="*/ 14332 h 1943458"/>
                    <a:gd name="connsiteX19" fmla="*/ 37263 w 1309971"/>
                    <a:gd name="connsiteY19" fmla="*/ 40131 h 1943458"/>
                    <a:gd name="connsiteX20" fmla="*/ 11465 w 1309971"/>
                    <a:gd name="connsiteY20" fmla="*/ 77394 h 1943458"/>
                    <a:gd name="connsiteX21" fmla="*/ 5732 w 1309971"/>
                    <a:gd name="connsiteY21" fmla="*/ 123258 h 1943458"/>
                    <a:gd name="connsiteX22" fmla="*/ 0 w 1309971"/>
                    <a:gd name="connsiteY22" fmla="*/ 174854 h 1943458"/>
                    <a:gd name="connsiteX0" fmla="*/ 1307104 w 1309971"/>
                    <a:gd name="connsiteY0" fmla="*/ 1154865 h 1951740"/>
                    <a:gd name="connsiteX1" fmla="*/ 1309971 w 1309971"/>
                    <a:gd name="connsiteY1" fmla="*/ 1943141 h 1951740"/>
                    <a:gd name="connsiteX2" fmla="*/ 1272707 w 1309971"/>
                    <a:gd name="connsiteY2" fmla="*/ 1951740 h 1951740"/>
                    <a:gd name="connsiteX3" fmla="*/ 1244042 w 1309971"/>
                    <a:gd name="connsiteY3" fmla="*/ 1937408 h 1951740"/>
                    <a:gd name="connsiteX4" fmla="*/ 1218244 w 1309971"/>
                    <a:gd name="connsiteY4" fmla="*/ 1925942 h 1951740"/>
                    <a:gd name="connsiteX5" fmla="*/ 1180980 w 1309971"/>
                    <a:gd name="connsiteY5" fmla="*/ 1917343 h 1951740"/>
                    <a:gd name="connsiteX6" fmla="*/ 1143716 w 1309971"/>
                    <a:gd name="connsiteY6" fmla="*/ 1920209 h 1951740"/>
                    <a:gd name="connsiteX7" fmla="*/ 1112185 w 1309971"/>
                    <a:gd name="connsiteY7" fmla="*/ 1931675 h 1951740"/>
                    <a:gd name="connsiteX8" fmla="*/ 1120784 w 1309971"/>
                    <a:gd name="connsiteY8" fmla="*/ 1157732 h 1951740"/>
                    <a:gd name="connsiteX9" fmla="*/ 1089253 w 1309971"/>
                    <a:gd name="connsiteY9" fmla="*/ 1005809 h 1951740"/>
                    <a:gd name="connsiteX10" fmla="*/ 1094986 w 1309971"/>
                    <a:gd name="connsiteY10" fmla="*/ 486981 h 1951740"/>
                    <a:gd name="connsiteX11" fmla="*/ 1049123 w 1309971"/>
                    <a:gd name="connsiteY11" fmla="*/ 486981 h 1951740"/>
                    <a:gd name="connsiteX12" fmla="*/ 1023325 w 1309971"/>
                    <a:gd name="connsiteY12" fmla="*/ 469782 h 1951740"/>
                    <a:gd name="connsiteX13" fmla="*/ 1017592 w 1309971"/>
                    <a:gd name="connsiteY13" fmla="*/ 441117 h 1951740"/>
                    <a:gd name="connsiteX14" fmla="*/ 1020458 w 1309971"/>
                    <a:gd name="connsiteY14" fmla="*/ 62745 h 1951740"/>
                    <a:gd name="connsiteX15" fmla="*/ 736825 w 1309971"/>
                    <a:gd name="connsiteY15" fmla="*/ 8282 h 1951740"/>
                    <a:gd name="connsiteX16" fmla="*/ 495897 w 1309971"/>
                    <a:gd name="connsiteY16" fmla="*/ 8282 h 1951740"/>
                    <a:gd name="connsiteX17" fmla="*/ 114658 w 1309971"/>
                    <a:gd name="connsiteY17" fmla="*/ 14015 h 1951740"/>
                    <a:gd name="connsiteX18" fmla="*/ 74527 w 1309971"/>
                    <a:gd name="connsiteY18" fmla="*/ 22614 h 1951740"/>
                    <a:gd name="connsiteX19" fmla="*/ 37263 w 1309971"/>
                    <a:gd name="connsiteY19" fmla="*/ 48413 h 1951740"/>
                    <a:gd name="connsiteX20" fmla="*/ 11465 w 1309971"/>
                    <a:gd name="connsiteY20" fmla="*/ 85676 h 1951740"/>
                    <a:gd name="connsiteX21" fmla="*/ 5732 w 1309971"/>
                    <a:gd name="connsiteY21" fmla="*/ 131540 h 1951740"/>
                    <a:gd name="connsiteX22" fmla="*/ 0 w 1309971"/>
                    <a:gd name="connsiteY22" fmla="*/ 183136 h 1951740"/>
                    <a:gd name="connsiteX0" fmla="*/ 1307104 w 1309971"/>
                    <a:gd name="connsiteY0" fmla="*/ 1146784 h 1943659"/>
                    <a:gd name="connsiteX1" fmla="*/ 1309971 w 1309971"/>
                    <a:gd name="connsiteY1" fmla="*/ 1935060 h 1943659"/>
                    <a:gd name="connsiteX2" fmla="*/ 1272707 w 1309971"/>
                    <a:gd name="connsiteY2" fmla="*/ 1943659 h 1943659"/>
                    <a:gd name="connsiteX3" fmla="*/ 1244042 w 1309971"/>
                    <a:gd name="connsiteY3" fmla="*/ 1929327 h 1943659"/>
                    <a:gd name="connsiteX4" fmla="*/ 1218244 w 1309971"/>
                    <a:gd name="connsiteY4" fmla="*/ 1917861 h 1943659"/>
                    <a:gd name="connsiteX5" fmla="*/ 1180980 w 1309971"/>
                    <a:gd name="connsiteY5" fmla="*/ 1909262 h 1943659"/>
                    <a:gd name="connsiteX6" fmla="*/ 1143716 w 1309971"/>
                    <a:gd name="connsiteY6" fmla="*/ 1912128 h 1943659"/>
                    <a:gd name="connsiteX7" fmla="*/ 1112185 w 1309971"/>
                    <a:gd name="connsiteY7" fmla="*/ 1923594 h 1943659"/>
                    <a:gd name="connsiteX8" fmla="*/ 1120784 w 1309971"/>
                    <a:gd name="connsiteY8" fmla="*/ 1149651 h 1943659"/>
                    <a:gd name="connsiteX9" fmla="*/ 1089253 w 1309971"/>
                    <a:gd name="connsiteY9" fmla="*/ 997728 h 1943659"/>
                    <a:gd name="connsiteX10" fmla="*/ 1094986 w 1309971"/>
                    <a:gd name="connsiteY10" fmla="*/ 478900 h 1943659"/>
                    <a:gd name="connsiteX11" fmla="*/ 1049123 w 1309971"/>
                    <a:gd name="connsiteY11" fmla="*/ 478900 h 1943659"/>
                    <a:gd name="connsiteX12" fmla="*/ 1023325 w 1309971"/>
                    <a:gd name="connsiteY12" fmla="*/ 461701 h 1943659"/>
                    <a:gd name="connsiteX13" fmla="*/ 1017592 w 1309971"/>
                    <a:gd name="connsiteY13" fmla="*/ 433036 h 1943659"/>
                    <a:gd name="connsiteX14" fmla="*/ 1020458 w 1309971"/>
                    <a:gd name="connsiteY14" fmla="*/ 54664 h 1943659"/>
                    <a:gd name="connsiteX15" fmla="*/ 736825 w 1309971"/>
                    <a:gd name="connsiteY15" fmla="*/ 201 h 1943659"/>
                    <a:gd name="connsiteX16" fmla="*/ 495897 w 1309971"/>
                    <a:gd name="connsiteY16" fmla="*/ 201 h 1943659"/>
                    <a:gd name="connsiteX17" fmla="*/ 114658 w 1309971"/>
                    <a:gd name="connsiteY17" fmla="*/ 5934 h 1943659"/>
                    <a:gd name="connsiteX18" fmla="*/ 74527 w 1309971"/>
                    <a:gd name="connsiteY18" fmla="*/ 14533 h 1943659"/>
                    <a:gd name="connsiteX19" fmla="*/ 37263 w 1309971"/>
                    <a:gd name="connsiteY19" fmla="*/ 40332 h 1943659"/>
                    <a:gd name="connsiteX20" fmla="*/ 11465 w 1309971"/>
                    <a:gd name="connsiteY20" fmla="*/ 77595 h 1943659"/>
                    <a:gd name="connsiteX21" fmla="*/ 5732 w 1309971"/>
                    <a:gd name="connsiteY21" fmla="*/ 123459 h 1943659"/>
                    <a:gd name="connsiteX22" fmla="*/ 0 w 1309971"/>
                    <a:gd name="connsiteY22" fmla="*/ 175055 h 1943659"/>
                    <a:gd name="connsiteX0" fmla="*/ 1307104 w 1309971"/>
                    <a:gd name="connsiteY0" fmla="*/ 1146784 h 1943659"/>
                    <a:gd name="connsiteX1" fmla="*/ 1309971 w 1309971"/>
                    <a:gd name="connsiteY1" fmla="*/ 1935060 h 1943659"/>
                    <a:gd name="connsiteX2" fmla="*/ 1272707 w 1309971"/>
                    <a:gd name="connsiteY2" fmla="*/ 1943659 h 1943659"/>
                    <a:gd name="connsiteX3" fmla="*/ 1244042 w 1309971"/>
                    <a:gd name="connsiteY3" fmla="*/ 1929327 h 1943659"/>
                    <a:gd name="connsiteX4" fmla="*/ 1218244 w 1309971"/>
                    <a:gd name="connsiteY4" fmla="*/ 1917861 h 1943659"/>
                    <a:gd name="connsiteX5" fmla="*/ 1180980 w 1309971"/>
                    <a:gd name="connsiteY5" fmla="*/ 1909262 h 1943659"/>
                    <a:gd name="connsiteX6" fmla="*/ 1143716 w 1309971"/>
                    <a:gd name="connsiteY6" fmla="*/ 1912128 h 1943659"/>
                    <a:gd name="connsiteX7" fmla="*/ 1112185 w 1309971"/>
                    <a:gd name="connsiteY7" fmla="*/ 1923594 h 1943659"/>
                    <a:gd name="connsiteX8" fmla="*/ 1120784 w 1309971"/>
                    <a:gd name="connsiteY8" fmla="*/ 1149651 h 1943659"/>
                    <a:gd name="connsiteX9" fmla="*/ 1089253 w 1309971"/>
                    <a:gd name="connsiteY9" fmla="*/ 997728 h 1943659"/>
                    <a:gd name="connsiteX10" fmla="*/ 1094986 w 1309971"/>
                    <a:gd name="connsiteY10" fmla="*/ 478900 h 1943659"/>
                    <a:gd name="connsiteX11" fmla="*/ 1049123 w 1309971"/>
                    <a:gd name="connsiteY11" fmla="*/ 478900 h 1943659"/>
                    <a:gd name="connsiteX12" fmla="*/ 1023325 w 1309971"/>
                    <a:gd name="connsiteY12" fmla="*/ 461701 h 1943659"/>
                    <a:gd name="connsiteX13" fmla="*/ 1017592 w 1309971"/>
                    <a:gd name="connsiteY13" fmla="*/ 433036 h 1943659"/>
                    <a:gd name="connsiteX14" fmla="*/ 1020458 w 1309971"/>
                    <a:gd name="connsiteY14" fmla="*/ 54664 h 1943659"/>
                    <a:gd name="connsiteX15" fmla="*/ 736825 w 1309971"/>
                    <a:gd name="connsiteY15" fmla="*/ 201 h 1943659"/>
                    <a:gd name="connsiteX16" fmla="*/ 495897 w 1309971"/>
                    <a:gd name="connsiteY16" fmla="*/ 201 h 1943659"/>
                    <a:gd name="connsiteX17" fmla="*/ 114658 w 1309971"/>
                    <a:gd name="connsiteY17" fmla="*/ 5934 h 1943659"/>
                    <a:gd name="connsiteX18" fmla="*/ 74527 w 1309971"/>
                    <a:gd name="connsiteY18" fmla="*/ 14533 h 1943659"/>
                    <a:gd name="connsiteX19" fmla="*/ 37263 w 1309971"/>
                    <a:gd name="connsiteY19" fmla="*/ 40332 h 1943659"/>
                    <a:gd name="connsiteX20" fmla="*/ 11465 w 1309971"/>
                    <a:gd name="connsiteY20" fmla="*/ 77595 h 1943659"/>
                    <a:gd name="connsiteX21" fmla="*/ 5732 w 1309971"/>
                    <a:gd name="connsiteY21" fmla="*/ 123459 h 1943659"/>
                    <a:gd name="connsiteX22" fmla="*/ 0 w 1309971"/>
                    <a:gd name="connsiteY22" fmla="*/ 175055 h 1943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09971" h="1943659">
                      <a:moveTo>
                        <a:pt x="1307104" y="1146784"/>
                      </a:moveTo>
                      <a:cubicBezTo>
                        <a:pt x="1308060" y="1409543"/>
                        <a:pt x="1309015" y="1672301"/>
                        <a:pt x="1309971" y="1935060"/>
                      </a:cubicBezTo>
                      <a:lnTo>
                        <a:pt x="1272707" y="1943659"/>
                      </a:lnTo>
                      <a:lnTo>
                        <a:pt x="1244042" y="1929327"/>
                      </a:lnTo>
                      <a:lnTo>
                        <a:pt x="1218244" y="1917861"/>
                      </a:lnTo>
                      <a:lnTo>
                        <a:pt x="1180980" y="1909262"/>
                      </a:lnTo>
                      <a:lnTo>
                        <a:pt x="1143716" y="1912128"/>
                      </a:lnTo>
                      <a:lnTo>
                        <a:pt x="1112185" y="1923594"/>
                      </a:lnTo>
                      <a:cubicBezTo>
                        <a:pt x="1115051" y="1665613"/>
                        <a:pt x="1117918" y="1407632"/>
                        <a:pt x="1120784" y="1149651"/>
                      </a:cubicBezTo>
                      <a:lnTo>
                        <a:pt x="1089253" y="997728"/>
                      </a:lnTo>
                      <a:lnTo>
                        <a:pt x="1094986" y="478900"/>
                      </a:lnTo>
                      <a:lnTo>
                        <a:pt x="1049123" y="478900"/>
                      </a:lnTo>
                      <a:lnTo>
                        <a:pt x="1023325" y="461701"/>
                      </a:lnTo>
                      <a:lnTo>
                        <a:pt x="1017592" y="433036"/>
                      </a:lnTo>
                      <a:cubicBezTo>
                        <a:pt x="1018547" y="306912"/>
                        <a:pt x="1019503" y="180788"/>
                        <a:pt x="1020458" y="54664"/>
                      </a:cubicBezTo>
                      <a:cubicBezTo>
                        <a:pt x="925914" y="36510"/>
                        <a:pt x="840354" y="15493"/>
                        <a:pt x="736825" y="201"/>
                      </a:cubicBezTo>
                      <a:cubicBezTo>
                        <a:pt x="672926" y="2120"/>
                        <a:pt x="599591" y="-754"/>
                        <a:pt x="495897" y="201"/>
                      </a:cubicBezTo>
                      <a:lnTo>
                        <a:pt x="114658" y="5934"/>
                      </a:lnTo>
                      <a:lnTo>
                        <a:pt x="74527" y="14533"/>
                      </a:lnTo>
                      <a:lnTo>
                        <a:pt x="37263" y="40332"/>
                      </a:lnTo>
                      <a:lnTo>
                        <a:pt x="11465" y="77595"/>
                      </a:lnTo>
                      <a:lnTo>
                        <a:pt x="5732" y="123459"/>
                      </a:lnTo>
                      <a:lnTo>
                        <a:pt x="0" y="175055"/>
                      </a:ln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8" name="Rechteck 87"/>
                <p:cNvSpPr/>
                <p:nvPr/>
              </p:nvSpPr>
              <p:spPr>
                <a:xfrm>
                  <a:off x="1986455" y="296391"/>
                  <a:ext cx="45719" cy="80261"/>
                </a:xfrm>
                <a:prstGeom prst="rec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9" name="Rechteck 88"/>
                <p:cNvSpPr/>
                <p:nvPr/>
              </p:nvSpPr>
              <p:spPr>
                <a:xfrm>
                  <a:off x="1986455" y="454047"/>
                  <a:ext cx="45719" cy="80261"/>
                </a:xfrm>
                <a:prstGeom prst="rec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0" name="Freihandform 89"/>
                <p:cNvSpPr/>
                <p:nvPr/>
              </p:nvSpPr>
              <p:spPr>
                <a:xfrm>
                  <a:off x="1551327" y="2390052"/>
                  <a:ext cx="200652" cy="1382923"/>
                </a:xfrm>
                <a:custGeom>
                  <a:avLst/>
                  <a:gdLst>
                    <a:gd name="connsiteX0" fmla="*/ 0 w 212118"/>
                    <a:gd name="connsiteY0" fmla="*/ 22932 h 1401698"/>
                    <a:gd name="connsiteX1" fmla="*/ 48730 w 212118"/>
                    <a:gd name="connsiteY1" fmla="*/ 0 h 1401698"/>
                    <a:gd name="connsiteX2" fmla="*/ 88860 w 212118"/>
                    <a:gd name="connsiteY2" fmla="*/ 11466 h 1401698"/>
                    <a:gd name="connsiteX3" fmla="*/ 123258 w 212118"/>
                    <a:gd name="connsiteY3" fmla="*/ 17199 h 1401698"/>
                    <a:gd name="connsiteX4" fmla="*/ 157655 w 212118"/>
                    <a:gd name="connsiteY4" fmla="*/ 34398 h 1401698"/>
                    <a:gd name="connsiteX5" fmla="*/ 192053 w 212118"/>
                    <a:gd name="connsiteY5" fmla="*/ 42997 h 1401698"/>
                    <a:gd name="connsiteX6" fmla="*/ 206385 w 212118"/>
                    <a:gd name="connsiteY6" fmla="*/ 34398 h 1401698"/>
                    <a:gd name="connsiteX7" fmla="*/ 212118 w 212118"/>
                    <a:gd name="connsiteY7" fmla="*/ 1272707 h 1401698"/>
                    <a:gd name="connsiteX8" fmla="*/ 189186 w 212118"/>
                    <a:gd name="connsiteY8" fmla="*/ 1278440 h 1401698"/>
                    <a:gd name="connsiteX9" fmla="*/ 189186 w 212118"/>
                    <a:gd name="connsiteY9" fmla="*/ 1304238 h 1401698"/>
                    <a:gd name="connsiteX10" fmla="*/ 206385 w 212118"/>
                    <a:gd name="connsiteY10" fmla="*/ 1318571 h 1401698"/>
                    <a:gd name="connsiteX11" fmla="*/ 206385 w 212118"/>
                    <a:gd name="connsiteY11" fmla="*/ 1401698 h 1401698"/>
                    <a:gd name="connsiteX12" fmla="*/ 14332 w 212118"/>
                    <a:gd name="connsiteY12" fmla="*/ 1398832 h 1401698"/>
                    <a:gd name="connsiteX13" fmla="*/ 20065 w 212118"/>
                    <a:gd name="connsiteY13" fmla="*/ 1315704 h 1401698"/>
                    <a:gd name="connsiteX14" fmla="*/ 31531 w 212118"/>
                    <a:gd name="connsiteY14" fmla="*/ 1298506 h 1401698"/>
                    <a:gd name="connsiteX15" fmla="*/ 11466 w 212118"/>
                    <a:gd name="connsiteY15" fmla="*/ 1261242 h 1401698"/>
                    <a:gd name="connsiteX16" fmla="*/ 0 w 212118"/>
                    <a:gd name="connsiteY16" fmla="*/ 22932 h 1401698"/>
                    <a:gd name="connsiteX0" fmla="*/ 0 w 212118"/>
                    <a:gd name="connsiteY0" fmla="*/ 22932 h 1401698"/>
                    <a:gd name="connsiteX1" fmla="*/ 43171 w 212118"/>
                    <a:gd name="connsiteY1" fmla="*/ 0 h 1401698"/>
                    <a:gd name="connsiteX2" fmla="*/ 88860 w 212118"/>
                    <a:gd name="connsiteY2" fmla="*/ 11466 h 1401698"/>
                    <a:gd name="connsiteX3" fmla="*/ 123258 w 212118"/>
                    <a:gd name="connsiteY3" fmla="*/ 17199 h 1401698"/>
                    <a:gd name="connsiteX4" fmla="*/ 157655 w 212118"/>
                    <a:gd name="connsiteY4" fmla="*/ 34398 h 1401698"/>
                    <a:gd name="connsiteX5" fmla="*/ 192053 w 212118"/>
                    <a:gd name="connsiteY5" fmla="*/ 42997 h 1401698"/>
                    <a:gd name="connsiteX6" fmla="*/ 206385 w 212118"/>
                    <a:gd name="connsiteY6" fmla="*/ 34398 h 1401698"/>
                    <a:gd name="connsiteX7" fmla="*/ 212118 w 212118"/>
                    <a:gd name="connsiteY7" fmla="*/ 1272707 h 1401698"/>
                    <a:gd name="connsiteX8" fmla="*/ 189186 w 212118"/>
                    <a:gd name="connsiteY8" fmla="*/ 1278440 h 1401698"/>
                    <a:gd name="connsiteX9" fmla="*/ 189186 w 212118"/>
                    <a:gd name="connsiteY9" fmla="*/ 1304238 h 1401698"/>
                    <a:gd name="connsiteX10" fmla="*/ 206385 w 212118"/>
                    <a:gd name="connsiteY10" fmla="*/ 1318571 h 1401698"/>
                    <a:gd name="connsiteX11" fmla="*/ 206385 w 212118"/>
                    <a:gd name="connsiteY11" fmla="*/ 1401698 h 1401698"/>
                    <a:gd name="connsiteX12" fmla="*/ 14332 w 212118"/>
                    <a:gd name="connsiteY12" fmla="*/ 1398832 h 1401698"/>
                    <a:gd name="connsiteX13" fmla="*/ 20065 w 212118"/>
                    <a:gd name="connsiteY13" fmla="*/ 1315704 h 1401698"/>
                    <a:gd name="connsiteX14" fmla="*/ 31531 w 212118"/>
                    <a:gd name="connsiteY14" fmla="*/ 1298506 h 1401698"/>
                    <a:gd name="connsiteX15" fmla="*/ 11466 w 212118"/>
                    <a:gd name="connsiteY15" fmla="*/ 1261242 h 1401698"/>
                    <a:gd name="connsiteX16" fmla="*/ 0 w 212118"/>
                    <a:gd name="connsiteY16" fmla="*/ 22932 h 1401698"/>
                    <a:gd name="connsiteX0" fmla="*/ 0 w 212118"/>
                    <a:gd name="connsiteY0" fmla="*/ 22932 h 1401698"/>
                    <a:gd name="connsiteX1" fmla="*/ 43171 w 212118"/>
                    <a:gd name="connsiteY1" fmla="*/ 0 h 1401698"/>
                    <a:gd name="connsiteX2" fmla="*/ 88860 w 212118"/>
                    <a:gd name="connsiteY2" fmla="*/ 11466 h 1401698"/>
                    <a:gd name="connsiteX3" fmla="*/ 123258 w 212118"/>
                    <a:gd name="connsiteY3" fmla="*/ 17199 h 1401698"/>
                    <a:gd name="connsiteX4" fmla="*/ 157655 w 212118"/>
                    <a:gd name="connsiteY4" fmla="*/ 34398 h 1401698"/>
                    <a:gd name="connsiteX5" fmla="*/ 192053 w 212118"/>
                    <a:gd name="connsiteY5" fmla="*/ 42997 h 1401698"/>
                    <a:gd name="connsiteX6" fmla="*/ 206385 w 212118"/>
                    <a:gd name="connsiteY6" fmla="*/ 34398 h 1401698"/>
                    <a:gd name="connsiteX7" fmla="*/ 212118 w 212118"/>
                    <a:gd name="connsiteY7" fmla="*/ 1272707 h 1401698"/>
                    <a:gd name="connsiteX8" fmla="*/ 189186 w 212118"/>
                    <a:gd name="connsiteY8" fmla="*/ 1278440 h 1401698"/>
                    <a:gd name="connsiteX9" fmla="*/ 189186 w 212118"/>
                    <a:gd name="connsiteY9" fmla="*/ 1304238 h 1401698"/>
                    <a:gd name="connsiteX10" fmla="*/ 206385 w 212118"/>
                    <a:gd name="connsiteY10" fmla="*/ 1318571 h 1401698"/>
                    <a:gd name="connsiteX11" fmla="*/ 206385 w 212118"/>
                    <a:gd name="connsiteY11" fmla="*/ 1401698 h 1401698"/>
                    <a:gd name="connsiteX12" fmla="*/ 14332 w 212118"/>
                    <a:gd name="connsiteY12" fmla="*/ 1398832 h 1401698"/>
                    <a:gd name="connsiteX13" fmla="*/ 20065 w 212118"/>
                    <a:gd name="connsiteY13" fmla="*/ 1315704 h 1401698"/>
                    <a:gd name="connsiteX14" fmla="*/ 31531 w 212118"/>
                    <a:gd name="connsiteY14" fmla="*/ 1298506 h 1401698"/>
                    <a:gd name="connsiteX15" fmla="*/ 11466 w 212118"/>
                    <a:gd name="connsiteY15" fmla="*/ 1261242 h 1401698"/>
                    <a:gd name="connsiteX16" fmla="*/ 0 w 212118"/>
                    <a:gd name="connsiteY16" fmla="*/ 22932 h 1401698"/>
                    <a:gd name="connsiteX0" fmla="*/ 0 w 212118"/>
                    <a:gd name="connsiteY0" fmla="*/ 22932 h 1401698"/>
                    <a:gd name="connsiteX1" fmla="*/ 43171 w 212118"/>
                    <a:gd name="connsiteY1" fmla="*/ 0 h 1401698"/>
                    <a:gd name="connsiteX2" fmla="*/ 88872 w 212118"/>
                    <a:gd name="connsiteY2" fmla="*/ 19711 h 1401698"/>
                    <a:gd name="connsiteX3" fmla="*/ 123258 w 212118"/>
                    <a:gd name="connsiteY3" fmla="*/ 17199 h 1401698"/>
                    <a:gd name="connsiteX4" fmla="*/ 157655 w 212118"/>
                    <a:gd name="connsiteY4" fmla="*/ 34398 h 1401698"/>
                    <a:gd name="connsiteX5" fmla="*/ 192053 w 212118"/>
                    <a:gd name="connsiteY5" fmla="*/ 42997 h 1401698"/>
                    <a:gd name="connsiteX6" fmla="*/ 206385 w 212118"/>
                    <a:gd name="connsiteY6" fmla="*/ 34398 h 1401698"/>
                    <a:gd name="connsiteX7" fmla="*/ 212118 w 212118"/>
                    <a:gd name="connsiteY7" fmla="*/ 1272707 h 1401698"/>
                    <a:gd name="connsiteX8" fmla="*/ 189186 w 212118"/>
                    <a:gd name="connsiteY8" fmla="*/ 1278440 h 1401698"/>
                    <a:gd name="connsiteX9" fmla="*/ 189186 w 212118"/>
                    <a:gd name="connsiteY9" fmla="*/ 1304238 h 1401698"/>
                    <a:gd name="connsiteX10" fmla="*/ 206385 w 212118"/>
                    <a:gd name="connsiteY10" fmla="*/ 1318571 h 1401698"/>
                    <a:gd name="connsiteX11" fmla="*/ 206385 w 212118"/>
                    <a:gd name="connsiteY11" fmla="*/ 1401698 h 1401698"/>
                    <a:gd name="connsiteX12" fmla="*/ 14332 w 212118"/>
                    <a:gd name="connsiteY12" fmla="*/ 1398832 h 1401698"/>
                    <a:gd name="connsiteX13" fmla="*/ 20065 w 212118"/>
                    <a:gd name="connsiteY13" fmla="*/ 1315704 h 1401698"/>
                    <a:gd name="connsiteX14" fmla="*/ 31531 w 212118"/>
                    <a:gd name="connsiteY14" fmla="*/ 1298506 h 1401698"/>
                    <a:gd name="connsiteX15" fmla="*/ 11466 w 212118"/>
                    <a:gd name="connsiteY15" fmla="*/ 1261242 h 1401698"/>
                    <a:gd name="connsiteX16" fmla="*/ 0 w 212118"/>
                    <a:gd name="connsiteY16" fmla="*/ 22932 h 1401698"/>
                    <a:gd name="connsiteX0" fmla="*/ 0 w 212118"/>
                    <a:gd name="connsiteY0" fmla="*/ 22932 h 1401698"/>
                    <a:gd name="connsiteX1" fmla="*/ 43171 w 212118"/>
                    <a:gd name="connsiteY1" fmla="*/ 0 h 1401698"/>
                    <a:gd name="connsiteX2" fmla="*/ 88872 w 212118"/>
                    <a:gd name="connsiteY2" fmla="*/ 19711 h 1401698"/>
                    <a:gd name="connsiteX3" fmla="*/ 123274 w 212118"/>
                    <a:gd name="connsiteY3" fmla="*/ 19711 h 1401698"/>
                    <a:gd name="connsiteX4" fmla="*/ 157655 w 212118"/>
                    <a:gd name="connsiteY4" fmla="*/ 34398 h 1401698"/>
                    <a:gd name="connsiteX5" fmla="*/ 192053 w 212118"/>
                    <a:gd name="connsiteY5" fmla="*/ 42997 h 1401698"/>
                    <a:gd name="connsiteX6" fmla="*/ 206385 w 212118"/>
                    <a:gd name="connsiteY6" fmla="*/ 34398 h 1401698"/>
                    <a:gd name="connsiteX7" fmla="*/ 212118 w 212118"/>
                    <a:gd name="connsiteY7" fmla="*/ 1272707 h 1401698"/>
                    <a:gd name="connsiteX8" fmla="*/ 189186 w 212118"/>
                    <a:gd name="connsiteY8" fmla="*/ 1278440 h 1401698"/>
                    <a:gd name="connsiteX9" fmla="*/ 189186 w 212118"/>
                    <a:gd name="connsiteY9" fmla="*/ 1304238 h 1401698"/>
                    <a:gd name="connsiteX10" fmla="*/ 206385 w 212118"/>
                    <a:gd name="connsiteY10" fmla="*/ 1318571 h 1401698"/>
                    <a:gd name="connsiteX11" fmla="*/ 206385 w 212118"/>
                    <a:gd name="connsiteY11" fmla="*/ 1401698 h 1401698"/>
                    <a:gd name="connsiteX12" fmla="*/ 14332 w 212118"/>
                    <a:gd name="connsiteY12" fmla="*/ 1398832 h 1401698"/>
                    <a:gd name="connsiteX13" fmla="*/ 20065 w 212118"/>
                    <a:gd name="connsiteY13" fmla="*/ 1315704 h 1401698"/>
                    <a:gd name="connsiteX14" fmla="*/ 31531 w 212118"/>
                    <a:gd name="connsiteY14" fmla="*/ 1298506 h 1401698"/>
                    <a:gd name="connsiteX15" fmla="*/ 11466 w 212118"/>
                    <a:gd name="connsiteY15" fmla="*/ 1261242 h 1401698"/>
                    <a:gd name="connsiteX16" fmla="*/ 0 w 212118"/>
                    <a:gd name="connsiteY16" fmla="*/ 22932 h 1401698"/>
                    <a:gd name="connsiteX0" fmla="*/ 0 w 212118"/>
                    <a:gd name="connsiteY0" fmla="*/ 22932 h 1401698"/>
                    <a:gd name="connsiteX1" fmla="*/ 43171 w 212118"/>
                    <a:gd name="connsiteY1" fmla="*/ 0 h 1401698"/>
                    <a:gd name="connsiteX2" fmla="*/ 88872 w 212118"/>
                    <a:gd name="connsiteY2" fmla="*/ 19711 h 1401698"/>
                    <a:gd name="connsiteX3" fmla="*/ 123290 w 212118"/>
                    <a:gd name="connsiteY3" fmla="*/ 19711 h 1401698"/>
                    <a:gd name="connsiteX4" fmla="*/ 157655 w 212118"/>
                    <a:gd name="connsiteY4" fmla="*/ 34398 h 1401698"/>
                    <a:gd name="connsiteX5" fmla="*/ 192053 w 212118"/>
                    <a:gd name="connsiteY5" fmla="*/ 42997 h 1401698"/>
                    <a:gd name="connsiteX6" fmla="*/ 206385 w 212118"/>
                    <a:gd name="connsiteY6" fmla="*/ 34398 h 1401698"/>
                    <a:gd name="connsiteX7" fmla="*/ 212118 w 212118"/>
                    <a:gd name="connsiteY7" fmla="*/ 1272707 h 1401698"/>
                    <a:gd name="connsiteX8" fmla="*/ 189186 w 212118"/>
                    <a:gd name="connsiteY8" fmla="*/ 1278440 h 1401698"/>
                    <a:gd name="connsiteX9" fmla="*/ 189186 w 212118"/>
                    <a:gd name="connsiteY9" fmla="*/ 1304238 h 1401698"/>
                    <a:gd name="connsiteX10" fmla="*/ 206385 w 212118"/>
                    <a:gd name="connsiteY10" fmla="*/ 1318571 h 1401698"/>
                    <a:gd name="connsiteX11" fmla="*/ 206385 w 212118"/>
                    <a:gd name="connsiteY11" fmla="*/ 1401698 h 1401698"/>
                    <a:gd name="connsiteX12" fmla="*/ 14332 w 212118"/>
                    <a:gd name="connsiteY12" fmla="*/ 1398832 h 1401698"/>
                    <a:gd name="connsiteX13" fmla="*/ 20065 w 212118"/>
                    <a:gd name="connsiteY13" fmla="*/ 1315704 h 1401698"/>
                    <a:gd name="connsiteX14" fmla="*/ 31531 w 212118"/>
                    <a:gd name="connsiteY14" fmla="*/ 1298506 h 1401698"/>
                    <a:gd name="connsiteX15" fmla="*/ 11466 w 212118"/>
                    <a:gd name="connsiteY15" fmla="*/ 1261242 h 1401698"/>
                    <a:gd name="connsiteX16" fmla="*/ 0 w 212118"/>
                    <a:gd name="connsiteY16" fmla="*/ 22932 h 1401698"/>
                    <a:gd name="connsiteX0" fmla="*/ 0 w 212118"/>
                    <a:gd name="connsiteY0" fmla="*/ 22932 h 1401698"/>
                    <a:gd name="connsiteX1" fmla="*/ 43171 w 212118"/>
                    <a:gd name="connsiteY1" fmla="*/ 0 h 1401698"/>
                    <a:gd name="connsiteX2" fmla="*/ 88872 w 212118"/>
                    <a:gd name="connsiteY2" fmla="*/ 19711 h 1401698"/>
                    <a:gd name="connsiteX3" fmla="*/ 123290 w 212118"/>
                    <a:gd name="connsiteY3" fmla="*/ 19711 h 1401698"/>
                    <a:gd name="connsiteX4" fmla="*/ 155821 w 212118"/>
                    <a:gd name="connsiteY4" fmla="*/ 47390 h 1401698"/>
                    <a:gd name="connsiteX5" fmla="*/ 192053 w 212118"/>
                    <a:gd name="connsiteY5" fmla="*/ 42997 h 1401698"/>
                    <a:gd name="connsiteX6" fmla="*/ 206385 w 212118"/>
                    <a:gd name="connsiteY6" fmla="*/ 34398 h 1401698"/>
                    <a:gd name="connsiteX7" fmla="*/ 212118 w 212118"/>
                    <a:gd name="connsiteY7" fmla="*/ 1272707 h 1401698"/>
                    <a:gd name="connsiteX8" fmla="*/ 189186 w 212118"/>
                    <a:gd name="connsiteY8" fmla="*/ 1278440 h 1401698"/>
                    <a:gd name="connsiteX9" fmla="*/ 189186 w 212118"/>
                    <a:gd name="connsiteY9" fmla="*/ 1304238 h 1401698"/>
                    <a:gd name="connsiteX10" fmla="*/ 206385 w 212118"/>
                    <a:gd name="connsiteY10" fmla="*/ 1318571 h 1401698"/>
                    <a:gd name="connsiteX11" fmla="*/ 206385 w 212118"/>
                    <a:gd name="connsiteY11" fmla="*/ 1401698 h 1401698"/>
                    <a:gd name="connsiteX12" fmla="*/ 14332 w 212118"/>
                    <a:gd name="connsiteY12" fmla="*/ 1398832 h 1401698"/>
                    <a:gd name="connsiteX13" fmla="*/ 20065 w 212118"/>
                    <a:gd name="connsiteY13" fmla="*/ 1315704 h 1401698"/>
                    <a:gd name="connsiteX14" fmla="*/ 31531 w 212118"/>
                    <a:gd name="connsiteY14" fmla="*/ 1298506 h 1401698"/>
                    <a:gd name="connsiteX15" fmla="*/ 11466 w 212118"/>
                    <a:gd name="connsiteY15" fmla="*/ 1261242 h 1401698"/>
                    <a:gd name="connsiteX16" fmla="*/ 0 w 212118"/>
                    <a:gd name="connsiteY16" fmla="*/ 22932 h 1401698"/>
                    <a:gd name="connsiteX0" fmla="*/ 0 w 212118"/>
                    <a:gd name="connsiteY0" fmla="*/ 22932 h 1401698"/>
                    <a:gd name="connsiteX1" fmla="*/ 43171 w 212118"/>
                    <a:gd name="connsiteY1" fmla="*/ 0 h 1401698"/>
                    <a:gd name="connsiteX2" fmla="*/ 88872 w 212118"/>
                    <a:gd name="connsiteY2" fmla="*/ 19711 h 1401698"/>
                    <a:gd name="connsiteX3" fmla="*/ 121451 w 212118"/>
                    <a:gd name="connsiteY3" fmla="*/ 19711 h 1401698"/>
                    <a:gd name="connsiteX4" fmla="*/ 155821 w 212118"/>
                    <a:gd name="connsiteY4" fmla="*/ 47390 h 1401698"/>
                    <a:gd name="connsiteX5" fmla="*/ 192053 w 212118"/>
                    <a:gd name="connsiteY5" fmla="*/ 42997 h 1401698"/>
                    <a:gd name="connsiteX6" fmla="*/ 206385 w 212118"/>
                    <a:gd name="connsiteY6" fmla="*/ 34398 h 1401698"/>
                    <a:gd name="connsiteX7" fmla="*/ 212118 w 212118"/>
                    <a:gd name="connsiteY7" fmla="*/ 1272707 h 1401698"/>
                    <a:gd name="connsiteX8" fmla="*/ 189186 w 212118"/>
                    <a:gd name="connsiteY8" fmla="*/ 1278440 h 1401698"/>
                    <a:gd name="connsiteX9" fmla="*/ 189186 w 212118"/>
                    <a:gd name="connsiteY9" fmla="*/ 1304238 h 1401698"/>
                    <a:gd name="connsiteX10" fmla="*/ 206385 w 212118"/>
                    <a:gd name="connsiteY10" fmla="*/ 1318571 h 1401698"/>
                    <a:gd name="connsiteX11" fmla="*/ 206385 w 212118"/>
                    <a:gd name="connsiteY11" fmla="*/ 1401698 h 1401698"/>
                    <a:gd name="connsiteX12" fmla="*/ 14332 w 212118"/>
                    <a:gd name="connsiteY12" fmla="*/ 1398832 h 1401698"/>
                    <a:gd name="connsiteX13" fmla="*/ 20065 w 212118"/>
                    <a:gd name="connsiteY13" fmla="*/ 1315704 h 1401698"/>
                    <a:gd name="connsiteX14" fmla="*/ 31531 w 212118"/>
                    <a:gd name="connsiteY14" fmla="*/ 1298506 h 1401698"/>
                    <a:gd name="connsiteX15" fmla="*/ 11466 w 212118"/>
                    <a:gd name="connsiteY15" fmla="*/ 1261242 h 1401698"/>
                    <a:gd name="connsiteX16" fmla="*/ 0 w 212118"/>
                    <a:gd name="connsiteY16" fmla="*/ 22932 h 1401698"/>
                    <a:gd name="connsiteX0" fmla="*/ 0 w 212118"/>
                    <a:gd name="connsiteY0" fmla="*/ 22932 h 1401698"/>
                    <a:gd name="connsiteX1" fmla="*/ 43171 w 212118"/>
                    <a:gd name="connsiteY1" fmla="*/ 0 h 1401698"/>
                    <a:gd name="connsiteX2" fmla="*/ 88872 w 212118"/>
                    <a:gd name="connsiteY2" fmla="*/ 19711 h 1401698"/>
                    <a:gd name="connsiteX3" fmla="*/ 121467 w 212118"/>
                    <a:gd name="connsiteY3" fmla="*/ 28990 h 1401698"/>
                    <a:gd name="connsiteX4" fmla="*/ 155821 w 212118"/>
                    <a:gd name="connsiteY4" fmla="*/ 47390 h 1401698"/>
                    <a:gd name="connsiteX5" fmla="*/ 192053 w 212118"/>
                    <a:gd name="connsiteY5" fmla="*/ 42997 h 1401698"/>
                    <a:gd name="connsiteX6" fmla="*/ 206385 w 212118"/>
                    <a:gd name="connsiteY6" fmla="*/ 34398 h 1401698"/>
                    <a:gd name="connsiteX7" fmla="*/ 212118 w 212118"/>
                    <a:gd name="connsiteY7" fmla="*/ 1272707 h 1401698"/>
                    <a:gd name="connsiteX8" fmla="*/ 189186 w 212118"/>
                    <a:gd name="connsiteY8" fmla="*/ 1278440 h 1401698"/>
                    <a:gd name="connsiteX9" fmla="*/ 189186 w 212118"/>
                    <a:gd name="connsiteY9" fmla="*/ 1304238 h 1401698"/>
                    <a:gd name="connsiteX10" fmla="*/ 206385 w 212118"/>
                    <a:gd name="connsiteY10" fmla="*/ 1318571 h 1401698"/>
                    <a:gd name="connsiteX11" fmla="*/ 206385 w 212118"/>
                    <a:gd name="connsiteY11" fmla="*/ 1401698 h 1401698"/>
                    <a:gd name="connsiteX12" fmla="*/ 14332 w 212118"/>
                    <a:gd name="connsiteY12" fmla="*/ 1398832 h 1401698"/>
                    <a:gd name="connsiteX13" fmla="*/ 20065 w 212118"/>
                    <a:gd name="connsiteY13" fmla="*/ 1315704 h 1401698"/>
                    <a:gd name="connsiteX14" fmla="*/ 31531 w 212118"/>
                    <a:gd name="connsiteY14" fmla="*/ 1298506 h 1401698"/>
                    <a:gd name="connsiteX15" fmla="*/ 11466 w 212118"/>
                    <a:gd name="connsiteY15" fmla="*/ 1261242 h 1401698"/>
                    <a:gd name="connsiteX16" fmla="*/ 0 w 212118"/>
                    <a:gd name="connsiteY16" fmla="*/ 22932 h 1401698"/>
                    <a:gd name="connsiteX0" fmla="*/ 0 w 212118"/>
                    <a:gd name="connsiteY0" fmla="*/ 4157 h 1382923"/>
                    <a:gd name="connsiteX1" fmla="*/ 43177 w 212118"/>
                    <a:gd name="connsiteY1" fmla="*/ 936 h 1382923"/>
                    <a:gd name="connsiteX2" fmla="*/ 88872 w 212118"/>
                    <a:gd name="connsiteY2" fmla="*/ 936 h 1382923"/>
                    <a:gd name="connsiteX3" fmla="*/ 121467 w 212118"/>
                    <a:gd name="connsiteY3" fmla="*/ 10215 h 1382923"/>
                    <a:gd name="connsiteX4" fmla="*/ 155821 w 212118"/>
                    <a:gd name="connsiteY4" fmla="*/ 28615 h 1382923"/>
                    <a:gd name="connsiteX5" fmla="*/ 192053 w 212118"/>
                    <a:gd name="connsiteY5" fmla="*/ 24222 h 1382923"/>
                    <a:gd name="connsiteX6" fmla="*/ 206385 w 212118"/>
                    <a:gd name="connsiteY6" fmla="*/ 15623 h 1382923"/>
                    <a:gd name="connsiteX7" fmla="*/ 212118 w 212118"/>
                    <a:gd name="connsiteY7" fmla="*/ 1253932 h 1382923"/>
                    <a:gd name="connsiteX8" fmla="*/ 189186 w 212118"/>
                    <a:gd name="connsiteY8" fmla="*/ 1259665 h 1382923"/>
                    <a:gd name="connsiteX9" fmla="*/ 189186 w 212118"/>
                    <a:gd name="connsiteY9" fmla="*/ 1285463 h 1382923"/>
                    <a:gd name="connsiteX10" fmla="*/ 206385 w 212118"/>
                    <a:gd name="connsiteY10" fmla="*/ 1299796 h 1382923"/>
                    <a:gd name="connsiteX11" fmla="*/ 206385 w 212118"/>
                    <a:gd name="connsiteY11" fmla="*/ 1382923 h 1382923"/>
                    <a:gd name="connsiteX12" fmla="*/ 14332 w 212118"/>
                    <a:gd name="connsiteY12" fmla="*/ 1380057 h 1382923"/>
                    <a:gd name="connsiteX13" fmla="*/ 20065 w 212118"/>
                    <a:gd name="connsiteY13" fmla="*/ 1296929 h 1382923"/>
                    <a:gd name="connsiteX14" fmla="*/ 31531 w 212118"/>
                    <a:gd name="connsiteY14" fmla="*/ 1279731 h 1382923"/>
                    <a:gd name="connsiteX15" fmla="*/ 11466 w 212118"/>
                    <a:gd name="connsiteY15" fmla="*/ 1242467 h 1382923"/>
                    <a:gd name="connsiteX16" fmla="*/ 0 w 212118"/>
                    <a:gd name="connsiteY16" fmla="*/ 4157 h 1382923"/>
                    <a:gd name="connsiteX0" fmla="*/ 3374 w 200652"/>
                    <a:gd name="connsiteY0" fmla="*/ 13435 h 1382923"/>
                    <a:gd name="connsiteX1" fmla="*/ 31711 w 200652"/>
                    <a:gd name="connsiteY1" fmla="*/ 936 h 1382923"/>
                    <a:gd name="connsiteX2" fmla="*/ 77406 w 200652"/>
                    <a:gd name="connsiteY2" fmla="*/ 936 h 1382923"/>
                    <a:gd name="connsiteX3" fmla="*/ 110001 w 200652"/>
                    <a:gd name="connsiteY3" fmla="*/ 10215 h 1382923"/>
                    <a:gd name="connsiteX4" fmla="*/ 144355 w 200652"/>
                    <a:gd name="connsiteY4" fmla="*/ 28615 h 1382923"/>
                    <a:gd name="connsiteX5" fmla="*/ 180587 w 200652"/>
                    <a:gd name="connsiteY5" fmla="*/ 24222 h 1382923"/>
                    <a:gd name="connsiteX6" fmla="*/ 194919 w 200652"/>
                    <a:gd name="connsiteY6" fmla="*/ 15623 h 1382923"/>
                    <a:gd name="connsiteX7" fmla="*/ 200652 w 200652"/>
                    <a:gd name="connsiteY7" fmla="*/ 1253932 h 1382923"/>
                    <a:gd name="connsiteX8" fmla="*/ 177720 w 200652"/>
                    <a:gd name="connsiteY8" fmla="*/ 1259665 h 1382923"/>
                    <a:gd name="connsiteX9" fmla="*/ 177720 w 200652"/>
                    <a:gd name="connsiteY9" fmla="*/ 1285463 h 1382923"/>
                    <a:gd name="connsiteX10" fmla="*/ 194919 w 200652"/>
                    <a:gd name="connsiteY10" fmla="*/ 1299796 h 1382923"/>
                    <a:gd name="connsiteX11" fmla="*/ 194919 w 200652"/>
                    <a:gd name="connsiteY11" fmla="*/ 1382923 h 1382923"/>
                    <a:gd name="connsiteX12" fmla="*/ 2866 w 200652"/>
                    <a:gd name="connsiteY12" fmla="*/ 1380057 h 1382923"/>
                    <a:gd name="connsiteX13" fmla="*/ 8599 w 200652"/>
                    <a:gd name="connsiteY13" fmla="*/ 1296929 h 1382923"/>
                    <a:gd name="connsiteX14" fmla="*/ 20065 w 200652"/>
                    <a:gd name="connsiteY14" fmla="*/ 1279731 h 1382923"/>
                    <a:gd name="connsiteX15" fmla="*/ 0 w 200652"/>
                    <a:gd name="connsiteY15" fmla="*/ 1242467 h 1382923"/>
                    <a:gd name="connsiteX16" fmla="*/ 3374 w 200652"/>
                    <a:gd name="connsiteY16" fmla="*/ 13435 h 1382923"/>
                    <a:gd name="connsiteX0" fmla="*/ 3374 w 200652"/>
                    <a:gd name="connsiteY0" fmla="*/ 13435 h 1382923"/>
                    <a:gd name="connsiteX1" fmla="*/ 31711 w 200652"/>
                    <a:gd name="connsiteY1" fmla="*/ 936 h 1382923"/>
                    <a:gd name="connsiteX2" fmla="*/ 77406 w 200652"/>
                    <a:gd name="connsiteY2" fmla="*/ 936 h 1382923"/>
                    <a:gd name="connsiteX3" fmla="*/ 110001 w 200652"/>
                    <a:gd name="connsiteY3" fmla="*/ 10215 h 1382923"/>
                    <a:gd name="connsiteX4" fmla="*/ 144355 w 200652"/>
                    <a:gd name="connsiteY4" fmla="*/ 28615 h 1382923"/>
                    <a:gd name="connsiteX5" fmla="*/ 180587 w 200652"/>
                    <a:gd name="connsiteY5" fmla="*/ 24222 h 1382923"/>
                    <a:gd name="connsiteX6" fmla="*/ 200652 w 200652"/>
                    <a:gd name="connsiteY6" fmla="*/ 19334 h 1382923"/>
                    <a:gd name="connsiteX7" fmla="*/ 200652 w 200652"/>
                    <a:gd name="connsiteY7" fmla="*/ 1253932 h 1382923"/>
                    <a:gd name="connsiteX8" fmla="*/ 177720 w 200652"/>
                    <a:gd name="connsiteY8" fmla="*/ 1259665 h 1382923"/>
                    <a:gd name="connsiteX9" fmla="*/ 177720 w 200652"/>
                    <a:gd name="connsiteY9" fmla="*/ 1285463 h 1382923"/>
                    <a:gd name="connsiteX10" fmla="*/ 194919 w 200652"/>
                    <a:gd name="connsiteY10" fmla="*/ 1299796 h 1382923"/>
                    <a:gd name="connsiteX11" fmla="*/ 194919 w 200652"/>
                    <a:gd name="connsiteY11" fmla="*/ 1382923 h 1382923"/>
                    <a:gd name="connsiteX12" fmla="*/ 2866 w 200652"/>
                    <a:gd name="connsiteY12" fmla="*/ 1380057 h 1382923"/>
                    <a:gd name="connsiteX13" fmla="*/ 8599 w 200652"/>
                    <a:gd name="connsiteY13" fmla="*/ 1296929 h 1382923"/>
                    <a:gd name="connsiteX14" fmla="*/ 20065 w 200652"/>
                    <a:gd name="connsiteY14" fmla="*/ 1279731 h 1382923"/>
                    <a:gd name="connsiteX15" fmla="*/ 0 w 200652"/>
                    <a:gd name="connsiteY15" fmla="*/ 1242467 h 1382923"/>
                    <a:gd name="connsiteX16" fmla="*/ 3374 w 200652"/>
                    <a:gd name="connsiteY16" fmla="*/ 13435 h 138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0652" h="1382923">
                      <a:moveTo>
                        <a:pt x="3374" y="13435"/>
                      </a:moveTo>
                      <a:lnTo>
                        <a:pt x="31711" y="936"/>
                      </a:lnTo>
                      <a:cubicBezTo>
                        <a:pt x="46949" y="6613"/>
                        <a:pt x="62176" y="-2886"/>
                        <a:pt x="77406" y="936"/>
                      </a:cubicBezTo>
                      <a:lnTo>
                        <a:pt x="110001" y="10215"/>
                      </a:lnTo>
                      <a:lnTo>
                        <a:pt x="144355" y="28615"/>
                      </a:lnTo>
                      <a:lnTo>
                        <a:pt x="180587" y="24222"/>
                      </a:lnTo>
                      <a:lnTo>
                        <a:pt x="200652" y="19334"/>
                      </a:lnTo>
                      <a:lnTo>
                        <a:pt x="200652" y="1253932"/>
                      </a:lnTo>
                      <a:lnTo>
                        <a:pt x="177720" y="1259665"/>
                      </a:lnTo>
                      <a:lnTo>
                        <a:pt x="177720" y="1285463"/>
                      </a:lnTo>
                      <a:lnTo>
                        <a:pt x="194919" y="1299796"/>
                      </a:lnTo>
                      <a:lnTo>
                        <a:pt x="194919" y="1382923"/>
                      </a:lnTo>
                      <a:lnTo>
                        <a:pt x="2866" y="1380057"/>
                      </a:lnTo>
                      <a:lnTo>
                        <a:pt x="8599" y="1296929"/>
                      </a:lnTo>
                      <a:lnTo>
                        <a:pt x="20065" y="1279731"/>
                      </a:lnTo>
                      <a:lnTo>
                        <a:pt x="0" y="1242467"/>
                      </a:lnTo>
                      <a:cubicBezTo>
                        <a:pt x="955" y="826830"/>
                        <a:pt x="16751" y="420472"/>
                        <a:pt x="3374" y="13435"/>
                      </a:cubicBezTo>
                      <a:close/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95" name="Gruppieren 94"/>
          <p:cNvGrpSpPr/>
          <p:nvPr/>
        </p:nvGrpSpPr>
        <p:grpSpPr>
          <a:xfrm>
            <a:off x="3307645" y="4630884"/>
            <a:ext cx="184811" cy="138631"/>
            <a:chOff x="4240802" y="4705521"/>
            <a:chExt cx="184811" cy="138631"/>
          </a:xfrm>
        </p:grpSpPr>
        <p:sp>
          <p:nvSpPr>
            <p:cNvPr id="91" name="Rechteck 90"/>
            <p:cNvSpPr/>
            <p:nvPr/>
          </p:nvSpPr>
          <p:spPr>
            <a:xfrm>
              <a:off x="4271164" y="4705521"/>
              <a:ext cx="137241" cy="1386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Pfeil nach unten 93"/>
            <p:cNvSpPr/>
            <p:nvPr/>
          </p:nvSpPr>
          <p:spPr>
            <a:xfrm rot="16200000">
              <a:off x="4288932" y="4678669"/>
              <a:ext cx="88552" cy="18481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6" name="Gruppieren 95"/>
          <p:cNvGrpSpPr/>
          <p:nvPr/>
        </p:nvGrpSpPr>
        <p:grpSpPr>
          <a:xfrm>
            <a:off x="4099741" y="2702595"/>
            <a:ext cx="1111164" cy="409388"/>
            <a:chOff x="7933765" y="4610723"/>
            <a:chExt cx="2841003" cy="960948"/>
          </a:xfrm>
        </p:grpSpPr>
        <p:cxnSp>
          <p:nvCxnSpPr>
            <p:cNvPr id="97" name="Gerade Verbindung 96"/>
            <p:cNvCxnSpPr/>
            <p:nvPr/>
          </p:nvCxnSpPr>
          <p:spPr>
            <a:xfrm>
              <a:off x="7933765" y="5127894"/>
              <a:ext cx="7074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ihandform 97"/>
            <p:cNvSpPr/>
            <p:nvPr/>
          </p:nvSpPr>
          <p:spPr>
            <a:xfrm>
              <a:off x="8597154" y="4610723"/>
              <a:ext cx="421341" cy="947668"/>
            </a:xfrm>
            <a:custGeom>
              <a:avLst/>
              <a:gdLst>
                <a:gd name="connsiteX0" fmla="*/ 421341 w 421341"/>
                <a:gd name="connsiteY0" fmla="*/ 0 h 753036"/>
                <a:gd name="connsiteX1" fmla="*/ 0 w 421341"/>
                <a:gd name="connsiteY1" fmla="*/ 412377 h 753036"/>
                <a:gd name="connsiteX2" fmla="*/ 412376 w 421341"/>
                <a:gd name="connsiteY2" fmla="*/ 753036 h 75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41" h="753036">
                  <a:moveTo>
                    <a:pt x="421341" y="0"/>
                  </a:moveTo>
                  <a:lnTo>
                    <a:pt x="0" y="412377"/>
                  </a:lnTo>
                  <a:lnTo>
                    <a:pt x="412376" y="753036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>
              <a:off x="8789894" y="4812562"/>
              <a:ext cx="578224" cy="5782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Freihandform 99"/>
            <p:cNvSpPr/>
            <p:nvPr/>
          </p:nvSpPr>
          <p:spPr>
            <a:xfrm>
              <a:off x="9368118" y="4826298"/>
              <a:ext cx="699247" cy="526566"/>
            </a:xfrm>
            <a:custGeom>
              <a:avLst/>
              <a:gdLst>
                <a:gd name="connsiteX0" fmla="*/ 8964 w 1264023"/>
                <a:gd name="connsiteY0" fmla="*/ 1165412 h 1174376"/>
                <a:gd name="connsiteX1" fmla="*/ 0 w 1264023"/>
                <a:gd name="connsiteY1" fmla="*/ 8965 h 1174376"/>
                <a:gd name="connsiteX2" fmla="*/ 313764 w 1264023"/>
                <a:gd name="connsiteY2" fmla="*/ 1174376 h 1174376"/>
                <a:gd name="connsiteX3" fmla="*/ 519953 w 1264023"/>
                <a:gd name="connsiteY3" fmla="*/ 8965 h 1174376"/>
                <a:gd name="connsiteX4" fmla="*/ 788894 w 1264023"/>
                <a:gd name="connsiteY4" fmla="*/ 1165412 h 1174376"/>
                <a:gd name="connsiteX5" fmla="*/ 995082 w 1264023"/>
                <a:gd name="connsiteY5" fmla="*/ 0 h 1174376"/>
                <a:gd name="connsiteX6" fmla="*/ 1264023 w 1264023"/>
                <a:gd name="connsiteY6" fmla="*/ 1165412 h 1174376"/>
                <a:gd name="connsiteX7" fmla="*/ 1264023 w 1264023"/>
                <a:gd name="connsiteY7" fmla="*/ 17929 h 117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4023" h="1174376">
                  <a:moveTo>
                    <a:pt x="8964" y="1165412"/>
                  </a:moveTo>
                  <a:lnTo>
                    <a:pt x="0" y="8965"/>
                  </a:lnTo>
                  <a:lnTo>
                    <a:pt x="313764" y="1174376"/>
                  </a:lnTo>
                  <a:lnTo>
                    <a:pt x="519953" y="8965"/>
                  </a:lnTo>
                  <a:lnTo>
                    <a:pt x="788894" y="1165412"/>
                  </a:lnTo>
                  <a:lnTo>
                    <a:pt x="995082" y="0"/>
                  </a:lnTo>
                  <a:lnTo>
                    <a:pt x="1264023" y="1165412"/>
                  </a:lnTo>
                  <a:lnTo>
                    <a:pt x="1264023" y="1792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1" name="Gerade Verbindung 100"/>
            <p:cNvCxnSpPr>
              <a:stCxn id="99" idx="6"/>
            </p:cNvCxnSpPr>
            <p:nvPr/>
          </p:nvCxnSpPr>
          <p:spPr>
            <a:xfrm flipV="1">
              <a:off x="9368117" y="5101213"/>
              <a:ext cx="1406651" cy="4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hteck 101"/>
            <p:cNvSpPr/>
            <p:nvPr/>
          </p:nvSpPr>
          <p:spPr>
            <a:xfrm>
              <a:off x="9368118" y="5379683"/>
              <a:ext cx="815788" cy="1919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9318814" y="4617183"/>
              <a:ext cx="815788" cy="1919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5" name="Gruppieren 134"/>
          <p:cNvGrpSpPr/>
          <p:nvPr/>
        </p:nvGrpSpPr>
        <p:grpSpPr>
          <a:xfrm>
            <a:off x="3805865" y="4292776"/>
            <a:ext cx="1738945" cy="907893"/>
            <a:chOff x="4176366" y="4262730"/>
            <a:chExt cx="1738945" cy="907893"/>
          </a:xfrm>
        </p:grpSpPr>
        <p:grpSp>
          <p:nvGrpSpPr>
            <p:cNvPr id="104" name="Gruppieren 103"/>
            <p:cNvGrpSpPr/>
            <p:nvPr/>
          </p:nvGrpSpPr>
          <p:grpSpPr>
            <a:xfrm flipH="1" flipV="1">
              <a:off x="4442710" y="4736306"/>
              <a:ext cx="1190318" cy="434317"/>
              <a:chOff x="7933765" y="4610723"/>
              <a:chExt cx="2841003" cy="960948"/>
            </a:xfrm>
          </p:grpSpPr>
          <p:cxnSp>
            <p:nvCxnSpPr>
              <p:cNvPr id="105" name="Gerade Verbindung 104"/>
              <p:cNvCxnSpPr/>
              <p:nvPr/>
            </p:nvCxnSpPr>
            <p:spPr>
              <a:xfrm>
                <a:off x="7933765" y="5127894"/>
                <a:ext cx="7074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Freihandform 105"/>
              <p:cNvSpPr/>
              <p:nvPr/>
            </p:nvSpPr>
            <p:spPr>
              <a:xfrm>
                <a:off x="8597154" y="4610723"/>
                <a:ext cx="421341" cy="947668"/>
              </a:xfrm>
              <a:custGeom>
                <a:avLst/>
                <a:gdLst>
                  <a:gd name="connsiteX0" fmla="*/ 421341 w 421341"/>
                  <a:gd name="connsiteY0" fmla="*/ 0 h 753036"/>
                  <a:gd name="connsiteX1" fmla="*/ 0 w 421341"/>
                  <a:gd name="connsiteY1" fmla="*/ 412377 h 753036"/>
                  <a:gd name="connsiteX2" fmla="*/ 412376 w 421341"/>
                  <a:gd name="connsiteY2" fmla="*/ 753036 h 75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41" h="753036">
                    <a:moveTo>
                      <a:pt x="421341" y="0"/>
                    </a:moveTo>
                    <a:lnTo>
                      <a:pt x="0" y="412377"/>
                    </a:lnTo>
                    <a:lnTo>
                      <a:pt x="412376" y="75303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8789894" y="4812562"/>
                <a:ext cx="578224" cy="57822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" name="Freihandform 107"/>
              <p:cNvSpPr/>
              <p:nvPr/>
            </p:nvSpPr>
            <p:spPr>
              <a:xfrm>
                <a:off x="9368118" y="4826298"/>
                <a:ext cx="699247" cy="526566"/>
              </a:xfrm>
              <a:custGeom>
                <a:avLst/>
                <a:gdLst>
                  <a:gd name="connsiteX0" fmla="*/ 8964 w 1264023"/>
                  <a:gd name="connsiteY0" fmla="*/ 1165412 h 1174376"/>
                  <a:gd name="connsiteX1" fmla="*/ 0 w 1264023"/>
                  <a:gd name="connsiteY1" fmla="*/ 8965 h 1174376"/>
                  <a:gd name="connsiteX2" fmla="*/ 313764 w 1264023"/>
                  <a:gd name="connsiteY2" fmla="*/ 1174376 h 1174376"/>
                  <a:gd name="connsiteX3" fmla="*/ 519953 w 1264023"/>
                  <a:gd name="connsiteY3" fmla="*/ 8965 h 1174376"/>
                  <a:gd name="connsiteX4" fmla="*/ 788894 w 1264023"/>
                  <a:gd name="connsiteY4" fmla="*/ 1165412 h 1174376"/>
                  <a:gd name="connsiteX5" fmla="*/ 995082 w 1264023"/>
                  <a:gd name="connsiteY5" fmla="*/ 0 h 1174376"/>
                  <a:gd name="connsiteX6" fmla="*/ 1264023 w 1264023"/>
                  <a:gd name="connsiteY6" fmla="*/ 1165412 h 1174376"/>
                  <a:gd name="connsiteX7" fmla="*/ 1264023 w 1264023"/>
                  <a:gd name="connsiteY7" fmla="*/ 17929 h 117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3" h="1174376">
                    <a:moveTo>
                      <a:pt x="8964" y="1165412"/>
                    </a:moveTo>
                    <a:lnTo>
                      <a:pt x="0" y="8965"/>
                    </a:lnTo>
                    <a:lnTo>
                      <a:pt x="313764" y="1174376"/>
                    </a:lnTo>
                    <a:lnTo>
                      <a:pt x="519953" y="8965"/>
                    </a:lnTo>
                    <a:lnTo>
                      <a:pt x="788894" y="1165412"/>
                    </a:lnTo>
                    <a:lnTo>
                      <a:pt x="995082" y="0"/>
                    </a:lnTo>
                    <a:lnTo>
                      <a:pt x="1264023" y="1165412"/>
                    </a:lnTo>
                    <a:lnTo>
                      <a:pt x="1264023" y="1792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9" name="Gerade Verbindung 108"/>
              <p:cNvCxnSpPr>
                <a:stCxn id="107" idx="6"/>
              </p:cNvCxnSpPr>
              <p:nvPr/>
            </p:nvCxnSpPr>
            <p:spPr>
              <a:xfrm flipV="1">
                <a:off x="9368117" y="5101212"/>
                <a:ext cx="1406651" cy="4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hteck 109"/>
              <p:cNvSpPr/>
              <p:nvPr/>
            </p:nvSpPr>
            <p:spPr>
              <a:xfrm>
                <a:off x="9368118" y="5379683"/>
                <a:ext cx="815788" cy="1919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Rechteck 110"/>
              <p:cNvSpPr/>
              <p:nvPr/>
            </p:nvSpPr>
            <p:spPr>
              <a:xfrm>
                <a:off x="9318814" y="4617183"/>
                <a:ext cx="815788" cy="1919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2" name="Gruppieren 111"/>
            <p:cNvGrpSpPr/>
            <p:nvPr/>
          </p:nvGrpSpPr>
          <p:grpSpPr>
            <a:xfrm flipV="1">
              <a:off x="4458649" y="4262730"/>
              <a:ext cx="1190318" cy="434317"/>
              <a:chOff x="7933765" y="4610723"/>
              <a:chExt cx="2841003" cy="960948"/>
            </a:xfrm>
          </p:grpSpPr>
          <p:cxnSp>
            <p:nvCxnSpPr>
              <p:cNvPr id="113" name="Gerade Verbindung 112"/>
              <p:cNvCxnSpPr/>
              <p:nvPr/>
            </p:nvCxnSpPr>
            <p:spPr>
              <a:xfrm>
                <a:off x="7933765" y="5127894"/>
                <a:ext cx="7074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Freihandform 113"/>
              <p:cNvSpPr/>
              <p:nvPr/>
            </p:nvSpPr>
            <p:spPr>
              <a:xfrm>
                <a:off x="8597154" y="4610723"/>
                <a:ext cx="421341" cy="947668"/>
              </a:xfrm>
              <a:custGeom>
                <a:avLst/>
                <a:gdLst>
                  <a:gd name="connsiteX0" fmla="*/ 421341 w 421341"/>
                  <a:gd name="connsiteY0" fmla="*/ 0 h 753036"/>
                  <a:gd name="connsiteX1" fmla="*/ 0 w 421341"/>
                  <a:gd name="connsiteY1" fmla="*/ 412377 h 753036"/>
                  <a:gd name="connsiteX2" fmla="*/ 412376 w 421341"/>
                  <a:gd name="connsiteY2" fmla="*/ 753036 h 75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41" h="753036">
                    <a:moveTo>
                      <a:pt x="421341" y="0"/>
                    </a:moveTo>
                    <a:lnTo>
                      <a:pt x="0" y="412377"/>
                    </a:lnTo>
                    <a:lnTo>
                      <a:pt x="412376" y="75303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8789894" y="4812562"/>
                <a:ext cx="578224" cy="57822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Freihandform 115"/>
              <p:cNvSpPr/>
              <p:nvPr/>
            </p:nvSpPr>
            <p:spPr>
              <a:xfrm>
                <a:off x="9368118" y="4826298"/>
                <a:ext cx="699247" cy="526566"/>
              </a:xfrm>
              <a:custGeom>
                <a:avLst/>
                <a:gdLst>
                  <a:gd name="connsiteX0" fmla="*/ 8964 w 1264023"/>
                  <a:gd name="connsiteY0" fmla="*/ 1165412 h 1174376"/>
                  <a:gd name="connsiteX1" fmla="*/ 0 w 1264023"/>
                  <a:gd name="connsiteY1" fmla="*/ 8965 h 1174376"/>
                  <a:gd name="connsiteX2" fmla="*/ 313764 w 1264023"/>
                  <a:gd name="connsiteY2" fmla="*/ 1174376 h 1174376"/>
                  <a:gd name="connsiteX3" fmla="*/ 519953 w 1264023"/>
                  <a:gd name="connsiteY3" fmla="*/ 8965 h 1174376"/>
                  <a:gd name="connsiteX4" fmla="*/ 788894 w 1264023"/>
                  <a:gd name="connsiteY4" fmla="*/ 1165412 h 1174376"/>
                  <a:gd name="connsiteX5" fmla="*/ 995082 w 1264023"/>
                  <a:gd name="connsiteY5" fmla="*/ 0 h 1174376"/>
                  <a:gd name="connsiteX6" fmla="*/ 1264023 w 1264023"/>
                  <a:gd name="connsiteY6" fmla="*/ 1165412 h 1174376"/>
                  <a:gd name="connsiteX7" fmla="*/ 1264023 w 1264023"/>
                  <a:gd name="connsiteY7" fmla="*/ 17929 h 117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3" h="1174376">
                    <a:moveTo>
                      <a:pt x="8964" y="1165412"/>
                    </a:moveTo>
                    <a:lnTo>
                      <a:pt x="0" y="8965"/>
                    </a:lnTo>
                    <a:lnTo>
                      <a:pt x="313764" y="1174376"/>
                    </a:lnTo>
                    <a:lnTo>
                      <a:pt x="519953" y="8965"/>
                    </a:lnTo>
                    <a:lnTo>
                      <a:pt x="788894" y="1165412"/>
                    </a:lnTo>
                    <a:lnTo>
                      <a:pt x="995082" y="0"/>
                    </a:lnTo>
                    <a:lnTo>
                      <a:pt x="1264023" y="1165412"/>
                    </a:lnTo>
                    <a:lnTo>
                      <a:pt x="1264023" y="1792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7" name="Gerade Verbindung 116"/>
              <p:cNvCxnSpPr/>
              <p:nvPr/>
            </p:nvCxnSpPr>
            <p:spPr>
              <a:xfrm>
                <a:off x="9426561" y="5084558"/>
                <a:ext cx="1348207" cy="166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hteck 117"/>
              <p:cNvSpPr/>
              <p:nvPr/>
            </p:nvSpPr>
            <p:spPr>
              <a:xfrm>
                <a:off x="9368118" y="5379683"/>
                <a:ext cx="815788" cy="1919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Rechteck 118"/>
              <p:cNvSpPr/>
              <p:nvPr/>
            </p:nvSpPr>
            <p:spPr>
              <a:xfrm>
                <a:off x="9318814" y="4617183"/>
                <a:ext cx="815788" cy="1919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21" name="Gerade Verbindung 120"/>
            <p:cNvCxnSpPr/>
            <p:nvPr/>
          </p:nvCxnSpPr>
          <p:spPr>
            <a:xfrm flipV="1">
              <a:off x="4458649" y="4463302"/>
              <a:ext cx="0" cy="485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 flipV="1">
              <a:off x="5633029" y="4455664"/>
              <a:ext cx="0" cy="485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 flipV="1">
              <a:off x="4176366" y="4705556"/>
              <a:ext cx="282283" cy="5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>
              <a:off x="5633029" y="4705556"/>
              <a:ext cx="282282" cy="5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Pfeil nach unten 127"/>
          <p:cNvSpPr/>
          <p:nvPr/>
        </p:nvSpPr>
        <p:spPr>
          <a:xfrm>
            <a:off x="4532834" y="3336556"/>
            <a:ext cx="319213" cy="744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Textfeld 128"/>
          <p:cNvSpPr txBox="1"/>
          <p:nvPr/>
        </p:nvSpPr>
        <p:spPr>
          <a:xfrm>
            <a:off x="3430101" y="534451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Double non-return </a:t>
            </a:r>
            <a:r>
              <a:rPr lang="de-DE" dirty="0" err="1" smtClean="0"/>
              <a:t>valve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3472039" y="2270904"/>
            <a:ext cx="248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single</a:t>
            </a:r>
            <a:r>
              <a:rPr lang="de-DE" dirty="0" smtClean="0"/>
              <a:t>) non-return </a:t>
            </a:r>
            <a:r>
              <a:rPr lang="de-DE" dirty="0" err="1" smtClean="0"/>
              <a:t>valve</a:t>
            </a:r>
            <a:endParaRPr lang="de-DE" dirty="0"/>
          </a:p>
        </p:txBody>
      </p:sp>
      <p:sp>
        <p:nvSpPr>
          <p:cNvPr id="131" name="Textfeld 130"/>
          <p:cNvSpPr txBox="1"/>
          <p:nvPr/>
        </p:nvSpPr>
        <p:spPr>
          <a:xfrm>
            <a:off x="6286029" y="1672149"/>
            <a:ext cx="5411803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de-DE" sz="2000" b="1" dirty="0" err="1" smtClean="0">
                <a:solidFill>
                  <a:srgbClr val="C00000"/>
                </a:solidFill>
              </a:rPr>
              <a:t>Retaining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vacuum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inside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the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endoscope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housing</a:t>
            </a:r>
            <a:r>
              <a:rPr lang="de-DE" sz="2000" b="1" dirty="0" smtClean="0">
                <a:solidFill>
                  <a:srgbClr val="C00000"/>
                </a:solidFill>
              </a:rPr>
              <a:t/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2000" b="1" dirty="0" smtClean="0">
                <a:solidFill>
                  <a:srgbClr val="C00000"/>
                </a:solidFill>
              </a:rPr>
              <a:t>after end </a:t>
            </a:r>
            <a:r>
              <a:rPr lang="de-DE" sz="2000" b="1" dirty="0" err="1" smtClean="0">
                <a:solidFill>
                  <a:srgbClr val="C00000"/>
                </a:solidFill>
              </a:rPr>
              <a:t>of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cycle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and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storage</a:t>
            </a:r>
            <a:r>
              <a:rPr lang="de-DE" sz="2000" b="1" dirty="0" smtClean="0">
                <a:solidFill>
                  <a:srgbClr val="C00000"/>
                </a:solidFill>
              </a:rPr>
              <a:t> at </a:t>
            </a:r>
            <a:r>
              <a:rPr lang="de-DE" sz="2000" b="1" dirty="0" err="1" smtClean="0">
                <a:solidFill>
                  <a:srgbClr val="C00000"/>
                </a:solidFill>
              </a:rPr>
              <a:t>these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conditions</a:t>
            </a:r>
            <a:r>
              <a:rPr lang="de-DE" sz="2000" b="1" dirty="0" smtClean="0">
                <a:solidFill>
                  <a:srgbClr val="C00000"/>
                </a:solidFill>
              </a:rPr>
              <a:t/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2000" b="1" dirty="0" err="1" smtClean="0">
                <a:solidFill>
                  <a:srgbClr val="C00000"/>
                </a:solidFill>
              </a:rPr>
              <a:t>for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some</a:t>
            </a:r>
            <a:r>
              <a:rPr lang="de-DE" sz="2000" b="1" dirty="0" smtClean="0">
                <a:solidFill>
                  <a:srgbClr val="C00000"/>
                </a:solidFill>
              </a:rPr>
              <a:t> time </a:t>
            </a:r>
            <a:r>
              <a:rPr lang="de-DE" sz="2000" b="1" dirty="0" err="1" smtClean="0">
                <a:solidFill>
                  <a:srgbClr val="C00000"/>
                </a:solidFill>
              </a:rPr>
              <a:t>may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create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problems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for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specific</a:t>
            </a:r>
            <a:r>
              <a:rPr lang="de-DE" sz="2000" b="1" dirty="0" smtClean="0">
                <a:solidFill>
                  <a:srgbClr val="C00000"/>
                </a:solidFill>
              </a:rPr>
              <a:t/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2000" b="1" dirty="0" err="1">
                <a:solidFill>
                  <a:srgbClr val="C00000"/>
                </a:solidFill>
              </a:rPr>
              <a:t>designs</a:t>
            </a:r>
            <a:r>
              <a:rPr lang="de-DE" sz="2000" b="1" dirty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of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the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endoscopes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dirty="0" smtClean="0"/>
              <a:t>(e.g. </a:t>
            </a:r>
            <a:r>
              <a:rPr lang="de-DE" sz="2000" dirty="0" err="1" smtClean="0"/>
              <a:t>mechanical</a:t>
            </a:r>
            <a:r>
              <a:rPr lang="de-DE" sz="2000" dirty="0" smtClean="0"/>
              <a:t> push </a:t>
            </a:r>
            <a:br>
              <a:rPr lang="de-DE" sz="2000" dirty="0" smtClean="0"/>
            </a:br>
            <a:r>
              <a:rPr lang="de-DE" sz="2000" dirty="0" err="1" smtClean="0"/>
              <a:t>buttons</a:t>
            </a:r>
            <a:r>
              <a:rPr lang="de-DE" sz="2000" dirty="0" smtClean="0"/>
              <a:t> </a:t>
            </a:r>
            <a:r>
              <a:rPr lang="de-DE" sz="2000" dirty="0" err="1" smtClean="0"/>
              <a:t>under</a:t>
            </a:r>
            <a:r>
              <a:rPr lang="de-DE" sz="2000" dirty="0" smtClean="0"/>
              <a:t> a flexible </a:t>
            </a:r>
            <a:r>
              <a:rPr lang="de-DE" sz="2000" dirty="0" err="1" smtClean="0"/>
              <a:t>sealing</a:t>
            </a:r>
            <a:r>
              <a:rPr lang="de-DE" sz="2000" dirty="0" smtClean="0"/>
              <a:t> </a:t>
            </a:r>
            <a:r>
              <a:rPr lang="de-DE" sz="2000" dirty="0" err="1" smtClean="0"/>
              <a:t>plastic</a:t>
            </a:r>
            <a:r>
              <a:rPr lang="de-DE" sz="2000" dirty="0" smtClean="0"/>
              <a:t> </a:t>
            </a:r>
            <a:r>
              <a:rPr lang="de-DE" sz="2000" dirty="0" err="1" smtClean="0"/>
              <a:t>cap</a:t>
            </a:r>
            <a:r>
              <a:rPr lang="de-DE" sz="2000" dirty="0" smtClean="0"/>
              <a:t>). </a:t>
            </a:r>
          </a:p>
          <a:p>
            <a:pPr algn="just"/>
            <a:endParaRPr lang="de-DE" sz="2000" b="1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de-DE" sz="2000" b="1" dirty="0" smtClean="0">
                <a:solidFill>
                  <a:srgbClr val="0000CC"/>
                </a:solidFill>
              </a:rPr>
              <a:t>Options: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b="1" dirty="0" err="1"/>
              <a:t>Use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a double non-return </a:t>
            </a:r>
            <a:r>
              <a:rPr lang="de-DE" sz="2000" b="1" dirty="0" err="1"/>
              <a:t>valve</a:t>
            </a:r>
            <a:endParaRPr lang="de-DE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b="1" dirty="0" smtClean="0"/>
              <a:t>Manual </a:t>
            </a:r>
            <a:r>
              <a:rPr lang="de-DE" sz="2000" b="1" dirty="0" err="1" smtClean="0"/>
              <a:t>lifting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non-return </a:t>
            </a:r>
            <a:r>
              <a:rPr lang="de-DE" sz="2000" b="1" dirty="0" err="1" smtClean="0"/>
              <a:t>valve</a:t>
            </a:r>
            <a:endParaRPr lang="de-DE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Use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a </a:t>
            </a:r>
            <a:r>
              <a:rPr lang="de-DE" sz="2000" b="1" dirty="0" err="1" smtClean="0"/>
              <a:t>servo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valve</a:t>
            </a:r>
            <a:r>
              <a:rPr lang="de-DE" sz="2000" b="1" dirty="0" smtClean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venting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inner</a:t>
            </a:r>
            <a:r>
              <a:rPr lang="de-DE" sz="2000" dirty="0" smtClean="0"/>
              <a:t> </a:t>
            </a:r>
            <a:r>
              <a:rPr lang="de-DE" sz="2000" dirty="0" err="1" smtClean="0"/>
              <a:t>volume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>at </a:t>
            </a:r>
            <a:r>
              <a:rPr lang="de-DE" sz="2000" dirty="0" err="1"/>
              <a:t>ambient</a:t>
            </a:r>
            <a:r>
              <a:rPr lang="de-DE" sz="2000" dirty="0"/>
              <a:t> </a:t>
            </a:r>
            <a:r>
              <a:rPr lang="de-DE" sz="2000" dirty="0" err="1" smtClean="0"/>
              <a:t>pressure</a:t>
            </a:r>
            <a:r>
              <a:rPr lang="de-DE" sz="20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800" dirty="0" smtClean="0"/>
          </a:p>
          <a:p>
            <a:pPr algn="just"/>
            <a:r>
              <a:rPr lang="de-DE" sz="2000" b="1" dirty="0" smtClean="0">
                <a:solidFill>
                  <a:srgbClr val="0000CC"/>
                </a:solidFill>
              </a:rPr>
              <a:t>Solution </a:t>
            </a:r>
            <a:r>
              <a:rPr lang="de-DE" sz="2000" b="1" dirty="0" err="1" smtClean="0">
                <a:solidFill>
                  <a:srgbClr val="0000CC"/>
                </a:solidFill>
              </a:rPr>
              <a:t>is</a:t>
            </a:r>
            <a:r>
              <a:rPr lang="de-DE" sz="2000" b="1" dirty="0" smtClean="0">
                <a:solidFill>
                  <a:srgbClr val="0000CC"/>
                </a:solidFill>
              </a:rPr>
              <a:t> </a:t>
            </a:r>
            <a:r>
              <a:rPr lang="de-DE" sz="2000" b="1" dirty="0" err="1" smtClean="0">
                <a:solidFill>
                  <a:srgbClr val="0000CC"/>
                </a:solidFill>
              </a:rPr>
              <a:t>influenced</a:t>
            </a:r>
            <a:r>
              <a:rPr lang="de-DE" sz="2000" b="1" dirty="0" smtClean="0">
                <a:solidFill>
                  <a:srgbClr val="0000CC"/>
                </a:solidFill>
              </a:rPr>
              <a:t> </a:t>
            </a:r>
            <a:r>
              <a:rPr lang="de-DE" sz="2000" b="1" dirty="0" err="1">
                <a:solidFill>
                  <a:srgbClr val="0000CC"/>
                </a:solidFill>
              </a:rPr>
              <a:t>by</a:t>
            </a:r>
            <a:r>
              <a:rPr lang="de-DE" sz="2000" b="1" dirty="0">
                <a:solidFill>
                  <a:srgbClr val="0000CC"/>
                </a:solidFill>
              </a:rPr>
              <a:t> </a:t>
            </a:r>
            <a:r>
              <a:rPr lang="de-DE" sz="2000" b="1" dirty="0" err="1">
                <a:solidFill>
                  <a:srgbClr val="0000CC"/>
                </a:solidFill>
              </a:rPr>
              <a:t>the</a:t>
            </a:r>
            <a:r>
              <a:rPr lang="de-DE" sz="2000" b="1" dirty="0">
                <a:solidFill>
                  <a:srgbClr val="0000CC"/>
                </a:solidFill>
              </a:rPr>
              <a:t> </a:t>
            </a:r>
            <a:r>
              <a:rPr lang="de-DE" sz="2000" b="1" dirty="0" err="1">
                <a:solidFill>
                  <a:srgbClr val="0000CC"/>
                </a:solidFill>
              </a:rPr>
              <a:t>process</a:t>
            </a:r>
            <a:r>
              <a:rPr lang="de-DE" sz="2000" b="1" dirty="0">
                <a:solidFill>
                  <a:srgbClr val="0000CC"/>
                </a:solidFill>
              </a:rPr>
              <a:t> </a:t>
            </a:r>
            <a:r>
              <a:rPr lang="de-DE" sz="2000" b="1" dirty="0" err="1" smtClean="0">
                <a:solidFill>
                  <a:srgbClr val="0000CC"/>
                </a:solidFill>
              </a:rPr>
              <a:t>parameters</a:t>
            </a:r>
            <a:r>
              <a:rPr lang="de-DE" sz="2000" b="1" dirty="0" smtClean="0">
                <a:solidFill>
                  <a:srgbClr val="0000CC"/>
                </a:solidFill>
              </a:rPr>
              <a:t>,</a:t>
            </a:r>
            <a:br>
              <a:rPr lang="de-DE" sz="2000" b="1" dirty="0" smtClean="0">
                <a:solidFill>
                  <a:srgbClr val="0000CC"/>
                </a:solidFill>
              </a:rPr>
            </a:br>
            <a:r>
              <a:rPr lang="de-DE" sz="2000" b="1" dirty="0" err="1" smtClean="0">
                <a:solidFill>
                  <a:srgbClr val="0000CC"/>
                </a:solidFill>
              </a:rPr>
              <a:t>to</a:t>
            </a:r>
            <a:r>
              <a:rPr lang="de-DE" sz="2000" b="1" dirty="0" smtClean="0">
                <a:solidFill>
                  <a:srgbClr val="0000CC"/>
                </a:solidFill>
              </a:rPr>
              <a:t> </a:t>
            </a:r>
            <a:r>
              <a:rPr lang="de-DE" sz="2000" b="1" dirty="0" err="1" smtClean="0">
                <a:solidFill>
                  <a:srgbClr val="0000CC"/>
                </a:solidFill>
              </a:rPr>
              <a:t>be</a:t>
            </a:r>
            <a:r>
              <a:rPr lang="de-DE" sz="2000" b="1" dirty="0" smtClean="0">
                <a:solidFill>
                  <a:srgbClr val="0000CC"/>
                </a:solidFill>
              </a:rPr>
              <a:t> </a:t>
            </a:r>
            <a:r>
              <a:rPr lang="de-DE" sz="2000" b="1" dirty="0" err="1" smtClean="0">
                <a:solidFill>
                  <a:srgbClr val="0000CC"/>
                </a:solidFill>
              </a:rPr>
              <a:t>investigated</a:t>
            </a:r>
            <a:r>
              <a:rPr lang="de-DE" sz="2000" b="1" dirty="0" smtClean="0">
                <a:solidFill>
                  <a:srgbClr val="0000CC"/>
                </a:solidFill>
              </a:rPr>
              <a:t> </a:t>
            </a:r>
            <a:r>
              <a:rPr lang="de-DE" sz="2000" b="1" dirty="0" err="1">
                <a:solidFill>
                  <a:srgbClr val="0000CC"/>
                </a:solidFill>
              </a:rPr>
              <a:t>by</a:t>
            </a:r>
            <a:r>
              <a:rPr lang="de-DE" sz="2000" b="1" dirty="0">
                <a:solidFill>
                  <a:srgbClr val="0000CC"/>
                </a:solidFill>
              </a:rPr>
              <a:t> </a:t>
            </a:r>
            <a:r>
              <a:rPr lang="de-DE" sz="2000" b="1" dirty="0" err="1">
                <a:solidFill>
                  <a:srgbClr val="0000CC"/>
                </a:solidFill>
              </a:rPr>
              <a:t>the</a:t>
            </a:r>
            <a:r>
              <a:rPr lang="de-DE" sz="2000" b="1" dirty="0">
                <a:solidFill>
                  <a:srgbClr val="0000CC"/>
                </a:solidFill>
              </a:rPr>
              <a:t> </a:t>
            </a:r>
            <a:r>
              <a:rPr lang="de-DE" sz="2000" b="1" dirty="0" err="1" smtClean="0">
                <a:solidFill>
                  <a:srgbClr val="0000CC"/>
                </a:solidFill>
              </a:rPr>
              <a:t>sterilizer</a:t>
            </a:r>
            <a:r>
              <a:rPr lang="de-DE" sz="2000" b="1" dirty="0">
                <a:solidFill>
                  <a:srgbClr val="0000CC"/>
                </a:solidFill>
              </a:rPr>
              <a:t> </a:t>
            </a:r>
            <a:r>
              <a:rPr lang="de-DE" sz="2000" b="1" dirty="0" err="1" smtClean="0">
                <a:solidFill>
                  <a:srgbClr val="0000CC"/>
                </a:solidFill>
              </a:rPr>
              <a:t>manufacturer</a:t>
            </a:r>
            <a:r>
              <a:rPr lang="de-DE" sz="2000" b="1" dirty="0" smtClean="0">
                <a:solidFill>
                  <a:srgbClr val="0000CC"/>
                </a:solidFill>
              </a:rPr>
              <a:t>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15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314325"/>
            <a:ext cx="11148629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16</a:t>
            </a:fld>
            <a:endParaRPr lang="fr-FR"/>
          </a:p>
        </p:txBody>
      </p:sp>
      <p:sp>
        <p:nvSpPr>
          <p:cNvPr id="15" name="Textfeld 14"/>
          <p:cNvSpPr txBox="1"/>
          <p:nvPr/>
        </p:nvSpPr>
        <p:spPr>
          <a:xfrm>
            <a:off x="1107513" y="641334"/>
            <a:ext cx="966395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solidFill>
                  <a:srgbClr val="0000CC"/>
                </a:solidFill>
              </a:rPr>
              <a:t>Measured</a:t>
            </a:r>
            <a:r>
              <a:rPr lang="de-DE" sz="2200" b="1" dirty="0" smtClean="0">
                <a:solidFill>
                  <a:srgbClr val="0000CC"/>
                </a:solidFill>
              </a:rPr>
              <a:t> </a:t>
            </a:r>
            <a:r>
              <a:rPr lang="de-DE" sz="2200" b="1" dirty="0" err="1" smtClean="0">
                <a:solidFill>
                  <a:srgbClr val="0000CC"/>
                </a:solidFill>
              </a:rPr>
              <a:t>cycle</a:t>
            </a:r>
            <a:r>
              <a:rPr lang="de-DE" sz="2200" b="1" dirty="0" smtClean="0">
                <a:solidFill>
                  <a:srgbClr val="0000CC"/>
                </a:solidFill>
              </a:rPr>
              <a:t> </a:t>
            </a:r>
            <a:r>
              <a:rPr lang="de-DE" sz="2200" b="1" dirty="0" err="1" smtClean="0">
                <a:solidFill>
                  <a:srgbClr val="0000CC"/>
                </a:solidFill>
              </a:rPr>
              <a:t>profile</a:t>
            </a:r>
            <a:r>
              <a:rPr lang="de-DE" sz="2200" b="1" dirty="0" smtClean="0">
                <a:solidFill>
                  <a:srgbClr val="0000CC"/>
                </a:solidFill>
              </a:rPr>
              <a:t> </a:t>
            </a:r>
            <a:r>
              <a:rPr lang="de-DE" sz="2200" b="1" dirty="0" err="1" smtClean="0">
                <a:solidFill>
                  <a:srgbClr val="0000CC"/>
                </a:solidFill>
              </a:rPr>
              <a:t>for</a:t>
            </a:r>
            <a:r>
              <a:rPr lang="de-DE" sz="2200" b="1" dirty="0" smtClean="0">
                <a:solidFill>
                  <a:srgbClr val="0000CC"/>
                </a:solidFill>
              </a:rPr>
              <a:t> LTSF </a:t>
            </a:r>
            <a:r>
              <a:rPr lang="de-DE" sz="2200" b="1" dirty="0" err="1" smtClean="0">
                <a:solidFill>
                  <a:srgbClr val="0000CC"/>
                </a:solidFill>
              </a:rPr>
              <a:t>process</a:t>
            </a:r>
            <a:r>
              <a:rPr lang="de-DE" sz="2200" b="1" dirty="0" smtClean="0">
                <a:solidFill>
                  <a:srgbClr val="0000CC"/>
                </a:solidFill>
              </a:rPr>
              <a:t> 60°C </a:t>
            </a:r>
            <a:r>
              <a:rPr lang="de-DE" sz="2500" b="1" dirty="0" err="1" smtClean="0">
                <a:solidFill>
                  <a:srgbClr val="0000CC"/>
                </a:solidFill>
              </a:rPr>
              <a:t>m</a:t>
            </a:r>
            <a:r>
              <a:rPr lang="de-DE" sz="2200" b="1" dirty="0" err="1" smtClean="0">
                <a:solidFill>
                  <a:srgbClr val="0000CC"/>
                </a:solidFill>
              </a:rPr>
              <a:t>atachana</a:t>
            </a:r>
            <a:r>
              <a:rPr lang="de-DE" sz="2200" b="1" dirty="0" smtClean="0">
                <a:solidFill>
                  <a:srgbClr val="0000CC"/>
                </a:solidFill>
              </a:rPr>
              <a:t> 130 LF / </a:t>
            </a:r>
            <a:r>
              <a:rPr lang="de-DE" sz="2200" b="1" i="1" dirty="0" smtClean="0">
                <a:solidFill>
                  <a:srgbClr val="008000"/>
                </a:solidFill>
              </a:rPr>
              <a:t>W</a:t>
            </a:r>
            <a:r>
              <a:rPr lang="de-DE" sz="2200" b="1" dirty="0" smtClean="0">
                <a:solidFill>
                  <a:srgbClr val="008000"/>
                </a:solidFill>
              </a:rPr>
              <a:t>EBECO FA95</a:t>
            </a:r>
            <a:r>
              <a:rPr lang="de-DE" sz="22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smtClean="0">
                <a:solidFill>
                  <a:srgbClr val="0000CC"/>
                </a:solidFill>
              </a:rPr>
              <a:t/>
            </a:r>
            <a:br>
              <a:rPr lang="de-DE" sz="2400" b="1" dirty="0" smtClean="0">
                <a:solidFill>
                  <a:srgbClr val="0000CC"/>
                </a:solidFill>
              </a:rPr>
            </a:br>
            <a:r>
              <a:rPr lang="de-DE" b="1" dirty="0" err="1" smtClean="0">
                <a:solidFill>
                  <a:srgbClr val="0000CC"/>
                </a:solidFill>
              </a:rPr>
              <a:t>using</a:t>
            </a:r>
            <a:r>
              <a:rPr lang="de-DE" b="1" dirty="0" smtClean="0">
                <a:solidFill>
                  <a:srgbClr val="0000CC"/>
                </a:solidFill>
              </a:rPr>
              <a:t> double non </a:t>
            </a:r>
            <a:r>
              <a:rPr lang="de-DE" b="1" dirty="0" err="1" smtClean="0">
                <a:solidFill>
                  <a:srgbClr val="0000CC"/>
                </a:solidFill>
              </a:rPr>
              <a:t>return</a:t>
            </a:r>
            <a:r>
              <a:rPr lang="de-DE" b="1" dirty="0" smtClean="0">
                <a:solidFill>
                  <a:srgbClr val="0000CC"/>
                </a:solidFill>
              </a:rPr>
              <a:t> </a:t>
            </a:r>
            <a:r>
              <a:rPr lang="de-DE" b="1" dirty="0" err="1" smtClean="0">
                <a:solidFill>
                  <a:srgbClr val="0000CC"/>
                </a:solidFill>
              </a:rPr>
              <a:t>valve</a:t>
            </a:r>
            <a:r>
              <a:rPr lang="de-DE" b="1" dirty="0" smtClean="0">
                <a:solidFill>
                  <a:srgbClr val="0000CC"/>
                </a:solidFill>
              </a:rPr>
              <a:t> LTSF-</a:t>
            </a:r>
            <a:r>
              <a:rPr lang="de-DE" b="1" dirty="0" err="1" smtClean="0">
                <a:solidFill>
                  <a:srgbClr val="0000CC"/>
                </a:solidFill>
              </a:rPr>
              <a:t>valve</a:t>
            </a:r>
            <a:r>
              <a:rPr lang="de-DE" b="1" dirty="0" smtClean="0">
                <a:solidFill>
                  <a:srgbClr val="0000CC"/>
                </a:solidFill>
              </a:rPr>
              <a:t>  (+170 / -170 mbar)</a:t>
            </a:r>
            <a:endParaRPr lang="de-DE" sz="2400" b="1" dirty="0">
              <a:solidFill>
                <a:srgbClr val="0000C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992173" y="1446430"/>
            <a:ext cx="657033" cy="431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672223" y="2019778"/>
            <a:ext cx="4040658" cy="9694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2000" b="1" dirty="0" smtClean="0"/>
              <a:t>               </a:t>
            </a:r>
            <a:r>
              <a:rPr lang="de-DE" sz="1600" b="1" dirty="0" err="1" smtClean="0"/>
              <a:t>Chamber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temperature</a:t>
            </a:r>
            <a:endParaRPr lang="de-DE" sz="1600" b="1" dirty="0" smtClean="0"/>
          </a:p>
          <a:p>
            <a:pPr>
              <a:spcAft>
                <a:spcPts val="300"/>
              </a:spcAft>
            </a:pPr>
            <a:r>
              <a:rPr lang="de-DE" sz="1600" b="1" dirty="0" smtClean="0"/>
              <a:t>                   </a:t>
            </a:r>
            <a:r>
              <a:rPr lang="de-DE" sz="1600" b="1" dirty="0" err="1" smtClean="0"/>
              <a:t>Chamber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pressure</a:t>
            </a:r>
            <a:endParaRPr lang="de-DE" sz="1600" b="1" dirty="0" smtClean="0"/>
          </a:p>
          <a:p>
            <a:pPr>
              <a:spcAft>
                <a:spcPts val="300"/>
              </a:spcAft>
            </a:pPr>
            <a:r>
              <a:rPr lang="de-DE" sz="1600" b="1" dirty="0"/>
              <a:t> </a:t>
            </a:r>
            <a:r>
              <a:rPr lang="de-DE" sz="1600" b="1" dirty="0" smtClean="0"/>
              <a:t>                  </a:t>
            </a:r>
            <a:r>
              <a:rPr lang="de-DE" sz="1600" b="1" dirty="0" err="1" smtClean="0"/>
              <a:t>Pressure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inside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endoscope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housing</a:t>
            </a:r>
            <a:endParaRPr lang="de-DE" sz="1600" b="1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1828800" y="2216383"/>
            <a:ext cx="627394" cy="637667"/>
            <a:chOff x="1828800" y="2216383"/>
            <a:chExt cx="627394" cy="637667"/>
          </a:xfrm>
        </p:grpSpPr>
        <p:cxnSp>
          <p:nvCxnSpPr>
            <p:cNvPr id="17" name="Gerade Verbindung 16"/>
            <p:cNvCxnSpPr/>
            <p:nvPr/>
          </p:nvCxnSpPr>
          <p:spPr>
            <a:xfrm>
              <a:off x="1828800" y="2216383"/>
              <a:ext cx="626301" cy="0"/>
            </a:xfrm>
            <a:prstGeom prst="line">
              <a:avLst/>
            </a:prstGeom>
            <a:ln w="38100">
              <a:solidFill>
                <a:srgbClr val="E0C6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828800" y="2571022"/>
              <a:ext cx="626301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>
              <a:off x="1829893" y="2854050"/>
              <a:ext cx="6263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Gerade Verbindung 22"/>
          <p:cNvCxnSpPr/>
          <p:nvPr/>
        </p:nvCxnSpPr>
        <p:spPr>
          <a:xfrm>
            <a:off x="10226566" y="2364828"/>
            <a:ext cx="9038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10678510" y="1546458"/>
            <a:ext cx="0" cy="84990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 flipV="1">
            <a:off x="10245946" y="1546458"/>
            <a:ext cx="903889" cy="6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481725" y="1811946"/>
            <a:ext cx="2764221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600" dirty="0" smtClean="0"/>
              <a:t>Residual </a:t>
            </a:r>
            <a:r>
              <a:rPr lang="de-DE" sz="1600" dirty="0" err="1" smtClean="0"/>
              <a:t>vacuum</a:t>
            </a:r>
            <a:r>
              <a:rPr lang="de-DE" sz="1600" dirty="0" smtClean="0"/>
              <a:t>: 170 mbar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324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17</a:t>
            </a:fld>
            <a:endParaRPr lang="fr-FR"/>
          </a:p>
        </p:txBody>
      </p:sp>
      <p:sp>
        <p:nvSpPr>
          <p:cNvPr id="56" name="Rechteck 55"/>
          <p:cNvSpPr/>
          <p:nvPr/>
        </p:nvSpPr>
        <p:spPr>
          <a:xfrm>
            <a:off x="6989040" y="1557752"/>
            <a:ext cx="316484" cy="154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1" name="Gruppieren 70"/>
          <p:cNvGrpSpPr/>
          <p:nvPr/>
        </p:nvGrpSpPr>
        <p:grpSpPr>
          <a:xfrm>
            <a:off x="5438910" y="1436630"/>
            <a:ext cx="4619052" cy="5079540"/>
            <a:chOff x="5807210" y="1284225"/>
            <a:chExt cx="4619052" cy="5079540"/>
          </a:xfrm>
        </p:grpSpPr>
        <p:sp>
          <p:nvSpPr>
            <p:cNvPr id="8" name="Textfeld 7"/>
            <p:cNvSpPr txBox="1"/>
            <p:nvPr/>
          </p:nvSpPr>
          <p:spPr>
            <a:xfrm>
              <a:off x="5807210" y="1428392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Type O</a:t>
              </a:r>
              <a:endParaRPr lang="de-DE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5835651" y="2328068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9F3B5C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Type W</a:t>
              </a:r>
              <a:endParaRPr lang="de-DE" dirty="0">
                <a:solidFill>
                  <a:srgbClr val="9F3B5C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5819001" y="330629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accent5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Type S</a:t>
              </a:r>
              <a:endParaRPr lang="de-DE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5821560" y="4310145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Type F</a:t>
              </a:r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5829782" y="5332885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EA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Type P</a:t>
              </a:r>
              <a:endParaRPr lang="de-DE" dirty="0">
                <a:solidFill>
                  <a:srgbClr val="EA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65" name="Gruppieren 64"/>
            <p:cNvGrpSpPr/>
            <p:nvPr/>
          </p:nvGrpSpPr>
          <p:grpSpPr>
            <a:xfrm>
              <a:off x="6965853" y="1284225"/>
              <a:ext cx="3460409" cy="5079540"/>
              <a:chOff x="6965853" y="1284225"/>
              <a:chExt cx="3460409" cy="5079540"/>
            </a:xfrm>
          </p:grpSpPr>
          <p:grpSp>
            <p:nvGrpSpPr>
              <p:cNvPr id="63" name="Gruppieren 62"/>
              <p:cNvGrpSpPr/>
              <p:nvPr/>
            </p:nvGrpSpPr>
            <p:grpSpPr>
              <a:xfrm>
                <a:off x="6984231" y="1284225"/>
                <a:ext cx="3442031" cy="5079540"/>
                <a:chOff x="6984231" y="568085"/>
                <a:chExt cx="3645033" cy="5795680"/>
              </a:xfrm>
            </p:grpSpPr>
            <p:grpSp>
              <p:nvGrpSpPr>
                <p:cNvPr id="9" name="Gruppieren 8"/>
                <p:cNvGrpSpPr/>
                <p:nvPr/>
              </p:nvGrpSpPr>
              <p:grpSpPr>
                <a:xfrm>
                  <a:off x="7049135" y="589075"/>
                  <a:ext cx="3580129" cy="5774690"/>
                  <a:chOff x="0" y="0"/>
                  <a:chExt cx="3580349" cy="5774690"/>
                </a:xfrm>
              </p:grpSpPr>
              <p:grpSp>
                <p:nvGrpSpPr>
                  <p:cNvPr id="10" name="Gruppieren 9"/>
                  <p:cNvGrpSpPr/>
                  <p:nvPr/>
                </p:nvGrpSpPr>
                <p:grpSpPr>
                  <a:xfrm>
                    <a:off x="80010" y="2160270"/>
                    <a:ext cx="3431540" cy="1271270"/>
                    <a:chOff x="0" y="0"/>
                    <a:chExt cx="3431540" cy="1271270"/>
                  </a:xfrm>
                </p:grpSpPr>
                <p:pic>
                  <p:nvPicPr>
                    <p:cNvPr id="44" name="Grafik 43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>
                      <a:off x="100012" y="-100012"/>
                      <a:ext cx="588645" cy="78867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5" name="Gruppieren 44"/>
                    <p:cNvGrpSpPr/>
                    <p:nvPr/>
                  </p:nvGrpSpPr>
                  <p:grpSpPr>
                    <a:xfrm>
                      <a:off x="491490" y="160020"/>
                      <a:ext cx="2940050" cy="1111250"/>
                      <a:chOff x="0" y="0"/>
                      <a:chExt cx="2940269" cy="1111469"/>
                    </a:xfrm>
                  </p:grpSpPr>
                  <p:pic>
                    <p:nvPicPr>
                      <p:cNvPr id="46" name="Grafik 45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9155" y="0"/>
                        <a:ext cx="2211114" cy="111146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7" name="Freihandform 46"/>
                      <p:cNvSpPr/>
                      <p:nvPr/>
                    </p:nvSpPr>
                    <p:spPr>
                      <a:xfrm>
                        <a:off x="0" y="55180"/>
                        <a:ext cx="1388745" cy="492760"/>
                      </a:xfrm>
                      <a:custGeom>
                        <a:avLst/>
                        <a:gdLst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75922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5 w 1381169"/>
                          <a:gd name="connsiteY5" fmla="*/ 266560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5388"/>
                          <a:gd name="connsiteX1" fmla="*/ 341178 w 1381169"/>
                          <a:gd name="connsiteY1" fmla="*/ 6442 h 495388"/>
                          <a:gd name="connsiteX2" fmla="*/ 581602 w 1381169"/>
                          <a:gd name="connsiteY2" fmla="*/ 26149 h 495388"/>
                          <a:gd name="connsiteX3" fmla="*/ 885089 w 1381169"/>
                          <a:gd name="connsiteY3" fmla="*/ 81329 h 495388"/>
                          <a:gd name="connsiteX4" fmla="*/ 1117630 w 1381169"/>
                          <a:gd name="connsiteY4" fmla="*/ 187759 h 495388"/>
                          <a:gd name="connsiteX5" fmla="*/ 1271345 w 1381169"/>
                          <a:gd name="connsiteY5" fmla="*/ 266560 h 495388"/>
                          <a:gd name="connsiteX6" fmla="*/ 1377761 w 1381169"/>
                          <a:gd name="connsiteY6" fmla="*/ 302046 h 495388"/>
                          <a:gd name="connsiteX7" fmla="*/ 1354113 w 1381169"/>
                          <a:gd name="connsiteY7" fmla="*/ 420287 h 495388"/>
                          <a:gd name="connsiteX8" fmla="*/ 1346230 w 1381169"/>
                          <a:gd name="connsiteY8" fmla="*/ 495173 h 495388"/>
                          <a:gd name="connsiteX9" fmla="*/ 1184633 w 1381169"/>
                          <a:gd name="connsiteY9" fmla="*/ 439971 h 495388"/>
                          <a:gd name="connsiteX10" fmla="*/ 1042744 w 1381169"/>
                          <a:gd name="connsiteY10" fmla="*/ 353284 h 495388"/>
                          <a:gd name="connsiteX11" fmla="*/ 912678 w 1381169"/>
                          <a:gd name="connsiteY11" fmla="*/ 282339 h 495388"/>
                          <a:gd name="connsiteX12" fmla="*/ 747140 w 1381169"/>
                          <a:gd name="connsiteY12" fmla="*/ 238984 h 495388"/>
                          <a:gd name="connsiteX13" fmla="*/ 518540 w 1381169"/>
                          <a:gd name="connsiteY13" fmla="*/ 199570 h 495388"/>
                          <a:gd name="connsiteX14" fmla="*/ 242644 w 1381169"/>
                          <a:gd name="connsiteY14" fmla="*/ 179863 h 495388"/>
                          <a:gd name="connsiteX15" fmla="*/ 57399 w 1381169"/>
                          <a:gd name="connsiteY15" fmla="*/ 187746 h 495388"/>
                          <a:gd name="connsiteX16" fmla="*/ 6161 w 1381169"/>
                          <a:gd name="connsiteY16" fmla="*/ 140449 h 495388"/>
                          <a:gd name="connsiteX17" fmla="*/ 6161 w 1381169"/>
                          <a:gd name="connsiteY17" fmla="*/ 41915 h 495388"/>
                          <a:gd name="connsiteX18" fmla="*/ 45575 w 1381169"/>
                          <a:gd name="connsiteY18" fmla="*/ 2501 h 495388"/>
                          <a:gd name="connsiteX0" fmla="*/ 45575 w 1381169"/>
                          <a:gd name="connsiteY0" fmla="*/ 2501 h 472056"/>
                          <a:gd name="connsiteX1" fmla="*/ 341178 w 1381169"/>
                          <a:gd name="connsiteY1" fmla="*/ 6442 h 472056"/>
                          <a:gd name="connsiteX2" fmla="*/ 581602 w 1381169"/>
                          <a:gd name="connsiteY2" fmla="*/ 26149 h 472056"/>
                          <a:gd name="connsiteX3" fmla="*/ 885089 w 1381169"/>
                          <a:gd name="connsiteY3" fmla="*/ 81329 h 472056"/>
                          <a:gd name="connsiteX4" fmla="*/ 1117630 w 1381169"/>
                          <a:gd name="connsiteY4" fmla="*/ 187759 h 472056"/>
                          <a:gd name="connsiteX5" fmla="*/ 1271345 w 1381169"/>
                          <a:gd name="connsiteY5" fmla="*/ 266560 h 472056"/>
                          <a:gd name="connsiteX6" fmla="*/ 1377761 w 1381169"/>
                          <a:gd name="connsiteY6" fmla="*/ 302046 h 472056"/>
                          <a:gd name="connsiteX7" fmla="*/ 1354113 w 1381169"/>
                          <a:gd name="connsiteY7" fmla="*/ 420287 h 472056"/>
                          <a:gd name="connsiteX8" fmla="*/ 1346273 w 1381169"/>
                          <a:gd name="connsiteY8" fmla="*/ 471609 h 472056"/>
                          <a:gd name="connsiteX9" fmla="*/ 1184633 w 1381169"/>
                          <a:gd name="connsiteY9" fmla="*/ 439971 h 472056"/>
                          <a:gd name="connsiteX10" fmla="*/ 1042744 w 1381169"/>
                          <a:gd name="connsiteY10" fmla="*/ 353284 h 472056"/>
                          <a:gd name="connsiteX11" fmla="*/ 912678 w 1381169"/>
                          <a:gd name="connsiteY11" fmla="*/ 282339 h 472056"/>
                          <a:gd name="connsiteX12" fmla="*/ 747140 w 1381169"/>
                          <a:gd name="connsiteY12" fmla="*/ 238984 h 472056"/>
                          <a:gd name="connsiteX13" fmla="*/ 518540 w 1381169"/>
                          <a:gd name="connsiteY13" fmla="*/ 199570 h 472056"/>
                          <a:gd name="connsiteX14" fmla="*/ 242644 w 1381169"/>
                          <a:gd name="connsiteY14" fmla="*/ 179863 h 472056"/>
                          <a:gd name="connsiteX15" fmla="*/ 57399 w 1381169"/>
                          <a:gd name="connsiteY15" fmla="*/ 187746 h 472056"/>
                          <a:gd name="connsiteX16" fmla="*/ 6161 w 1381169"/>
                          <a:gd name="connsiteY16" fmla="*/ 140449 h 472056"/>
                          <a:gd name="connsiteX17" fmla="*/ 6161 w 1381169"/>
                          <a:gd name="connsiteY17" fmla="*/ 41915 h 472056"/>
                          <a:gd name="connsiteX18" fmla="*/ 45575 w 1381169"/>
                          <a:gd name="connsiteY18" fmla="*/ 2501 h 472056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84633 w 1381168"/>
                          <a:gd name="connsiteY9" fmla="*/ 439971 h 493161"/>
                          <a:gd name="connsiteX10" fmla="*/ 1042744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42744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30920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30920 w 1381168"/>
                          <a:gd name="connsiteY10" fmla="*/ 353284 h 493161"/>
                          <a:gd name="connsiteX11" fmla="*/ 900854 w 1381168"/>
                          <a:gd name="connsiteY11" fmla="*/ 286284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407552"/>
                          <a:gd name="connsiteY0" fmla="*/ 2501 h 493161"/>
                          <a:gd name="connsiteX1" fmla="*/ 341178 w 1407552"/>
                          <a:gd name="connsiteY1" fmla="*/ 6442 h 493161"/>
                          <a:gd name="connsiteX2" fmla="*/ 581602 w 1407552"/>
                          <a:gd name="connsiteY2" fmla="*/ 26149 h 493161"/>
                          <a:gd name="connsiteX3" fmla="*/ 885089 w 1407552"/>
                          <a:gd name="connsiteY3" fmla="*/ 81329 h 493161"/>
                          <a:gd name="connsiteX4" fmla="*/ 1117630 w 1407552"/>
                          <a:gd name="connsiteY4" fmla="*/ 187759 h 493161"/>
                          <a:gd name="connsiteX5" fmla="*/ 1271345 w 1407552"/>
                          <a:gd name="connsiteY5" fmla="*/ 266560 h 493161"/>
                          <a:gd name="connsiteX6" fmla="*/ 1405352 w 1407552"/>
                          <a:gd name="connsiteY6" fmla="*/ 313880 h 493161"/>
                          <a:gd name="connsiteX7" fmla="*/ 1354113 w 1407552"/>
                          <a:gd name="connsiteY7" fmla="*/ 420287 h 493161"/>
                          <a:gd name="connsiteX8" fmla="*/ 1346316 w 1407552"/>
                          <a:gd name="connsiteY8" fmla="*/ 492934 h 493161"/>
                          <a:gd name="connsiteX9" fmla="*/ 1168866 w 1407552"/>
                          <a:gd name="connsiteY9" fmla="*/ 439971 h 493161"/>
                          <a:gd name="connsiteX10" fmla="*/ 1030920 w 1407552"/>
                          <a:gd name="connsiteY10" fmla="*/ 353284 h 493161"/>
                          <a:gd name="connsiteX11" fmla="*/ 900854 w 1407552"/>
                          <a:gd name="connsiteY11" fmla="*/ 286284 h 493161"/>
                          <a:gd name="connsiteX12" fmla="*/ 747140 w 1407552"/>
                          <a:gd name="connsiteY12" fmla="*/ 238984 h 493161"/>
                          <a:gd name="connsiteX13" fmla="*/ 518540 w 1407552"/>
                          <a:gd name="connsiteY13" fmla="*/ 199570 h 493161"/>
                          <a:gd name="connsiteX14" fmla="*/ 242644 w 1407552"/>
                          <a:gd name="connsiteY14" fmla="*/ 179863 h 493161"/>
                          <a:gd name="connsiteX15" fmla="*/ 57399 w 1407552"/>
                          <a:gd name="connsiteY15" fmla="*/ 187746 h 493161"/>
                          <a:gd name="connsiteX16" fmla="*/ 6161 w 1407552"/>
                          <a:gd name="connsiteY16" fmla="*/ 140449 h 493161"/>
                          <a:gd name="connsiteX17" fmla="*/ 6161 w 1407552"/>
                          <a:gd name="connsiteY17" fmla="*/ 41915 h 493161"/>
                          <a:gd name="connsiteX18" fmla="*/ 45575 w 1407552"/>
                          <a:gd name="connsiteY18" fmla="*/ 2501 h 493161"/>
                          <a:gd name="connsiteX0" fmla="*/ 45575 w 1407552"/>
                          <a:gd name="connsiteY0" fmla="*/ 2501 h 492934"/>
                          <a:gd name="connsiteX1" fmla="*/ 341178 w 1407552"/>
                          <a:gd name="connsiteY1" fmla="*/ 6442 h 492934"/>
                          <a:gd name="connsiteX2" fmla="*/ 581602 w 1407552"/>
                          <a:gd name="connsiteY2" fmla="*/ 26149 h 492934"/>
                          <a:gd name="connsiteX3" fmla="*/ 885089 w 1407552"/>
                          <a:gd name="connsiteY3" fmla="*/ 81329 h 492934"/>
                          <a:gd name="connsiteX4" fmla="*/ 1117630 w 1407552"/>
                          <a:gd name="connsiteY4" fmla="*/ 187759 h 492934"/>
                          <a:gd name="connsiteX5" fmla="*/ 1271345 w 1407552"/>
                          <a:gd name="connsiteY5" fmla="*/ 266560 h 492934"/>
                          <a:gd name="connsiteX6" fmla="*/ 1405352 w 1407552"/>
                          <a:gd name="connsiteY6" fmla="*/ 313880 h 492934"/>
                          <a:gd name="connsiteX7" fmla="*/ 1354113 w 1407552"/>
                          <a:gd name="connsiteY7" fmla="*/ 440010 h 492934"/>
                          <a:gd name="connsiteX8" fmla="*/ 1346316 w 1407552"/>
                          <a:gd name="connsiteY8" fmla="*/ 492934 h 492934"/>
                          <a:gd name="connsiteX9" fmla="*/ 1168866 w 1407552"/>
                          <a:gd name="connsiteY9" fmla="*/ 439971 h 492934"/>
                          <a:gd name="connsiteX10" fmla="*/ 1030920 w 1407552"/>
                          <a:gd name="connsiteY10" fmla="*/ 353284 h 492934"/>
                          <a:gd name="connsiteX11" fmla="*/ 900854 w 1407552"/>
                          <a:gd name="connsiteY11" fmla="*/ 286284 h 492934"/>
                          <a:gd name="connsiteX12" fmla="*/ 747140 w 1407552"/>
                          <a:gd name="connsiteY12" fmla="*/ 238984 h 492934"/>
                          <a:gd name="connsiteX13" fmla="*/ 518540 w 1407552"/>
                          <a:gd name="connsiteY13" fmla="*/ 199570 h 492934"/>
                          <a:gd name="connsiteX14" fmla="*/ 242644 w 1407552"/>
                          <a:gd name="connsiteY14" fmla="*/ 179863 h 492934"/>
                          <a:gd name="connsiteX15" fmla="*/ 57399 w 1407552"/>
                          <a:gd name="connsiteY15" fmla="*/ 187746 h 492934"/>
                          <a:gd name="connsiteX16" fmla="*/ 6161 w 1407552"/>
                          <a:gd name="connsiteY16" fmla="*/ 140449 h 492934"/>
                          <a:gd name="connsiteX17" fmla="*/ 6161 w 1407552"/>
                          <a:gd name="connsiteY17" fmla="*/ 41915 h 492934"/>
                          <a:gd name="connsiteX18" fmla="*/ 45575 w 1407552"/>
                          <a:gd name="connsiteY18" fmla="*/ 2501 h 492934"/>
                          <a:gd name="connsiteX0" fmla="*/ 45575 w 1409691"/>
                          <a:gd name="connsiteY0" fmla="*/ 2501 h 492934"/>
                          <a:gd name="connsiteX1" fmla="*/ 341178 w 1409691"/>
                          <a:gd name="connsiteY1" fmla="*/ 6442 h 492934"/>
                          <a:gd name="connsiteX2" fmla="*/ 581602 w 1409691"/>
                          <a:gd name="connsiteY2" fmla="*/ 26149 h 492934"/>
                          <a:gd name="connsiteX3" fmla="*/ 885089 w 1409691"/>
                          <a:gd name="connsiteY3" fmla="*/ 81329 h 492934"/>
                          <a:gd name="connsiteX4" fmla="*/ 1117630 w 1409691"/>
                          <a:gd name="connsiteY4" fmla="*/ 187759 h 492934"/>
                          <a:gd name="connsiteX5" fmla="*/ 1271345 w 1409691"/>
                          <a:gd name="connsiteY5" fmla="*/ 266560 h 492934"/>
                          <a:gd name="connsiteX6" fmla="*/ 1407552 w 1409691"/>
                          <a:gd name="connsiteY6" fmla="*/ 302163 h 492934"/>
                          <a:gd name="connsiteX7" fmla="*/ 1354113 w 1409691"/>
                          <a:gd name="connsiteY7" fmla="*/ 440010 h 492934"/>
                          <a:gd name="connsiteX8" fmla="*/ 1346316 w 1409691"/>
                          <a:gd name="connsiteY8" fmla="*/ 492934 h 492934"/>
                          <a:gd name="connsiteX9" fmla="*/ 1168866 w 1409691"/>
                          <a:gd name="connsiteY9" fmla="*/ 439971 h 492934"/>
                          <a:gd name="connsiteX10" fmla="*/ 1030920 w 1409691"/>
                          <a:gd name="connsiteY10" fmla="*/ 353284 h 492934"/>
                          <a:gd name="connsiteX11" fmla="*/ 900854 w 1409691"/>
                          <a:gd name="connsiteY11" fmla="*/ 286284 h 492934"/>
                          <a:gd name="connsiteX12" fmla="*/ 747140 w 1409691"/>
                          <a:gd name="connsiteY12" fmla="*/ 238984 h 492934"/>
                          <a:gd name="connsiteX13" fmla="*/ 518540 w 1409691"/>
                          <a:gd name="connsiteY13" fmla="*/ 199570 h 492934"/>
                          <a:gd name="connsiteX14" fmla="*/ 242644 w 1409691"/>
                          <a:gd name="connsiteY14" fmla="*/ 179863 h 492934"/>
                          <a:gd name="connsiteX15" fmla="*/ 57399 w 1409691"/>
                          <a:gd name="connsiteY15" fmla="*/ 187746 h 492934"/>
                          <a:gd name="connsiteX16" fmla="*/ 6161 w 1409691"/>
                          <a:gd name="connsiteY16" fmla="*/ 140449 h 492934"/>
                          <a:gd name="connsiteX17" fmla="*/ 6161 w 1409691"/>
                          <a:gd name="connsiteY17" fmla="*/ 41915 h 492934"/>
                          <a:gd name="connsiteX18" fmla="*/ 45575 w 1409691"/>
                          <a:gd name="connsiteY18" fmla="*/ 2501 h 492934"/>
                          <a:gd name="connsiteX0" fmla="*/ 45575 w 1411775"/>
                          <a:gd name="connsiteY0" fmla="*/ 2501 h 492934"/>
                          <a:gd name="connsiteX1" fmla="*/ 341178 w 1411775"/>
                          <a:gd name="connsiteY1" fmla="*/ 6442 h 492934"/>
                          <a:gd name="connsiteX2" fmla="*/ 581602 w 1411775"/>
                          <a:gd name="connsiteY2" fmla="*/ 26149 h 492934"/>
                          <a:gd name="connsiteX3" fmla="*/ 885089 w 1411775"/>
                          <a:gd name="connsiteY3" fmla="*/ 81329 h 492934"/>
                          <a:gd name="connsiteX4" fmla="*/ 1117630 w 1411775"/>
                          <a:gd name="connsiteY4" fmla="*/ 187759 h 492934"/>
                          <a:gd name="connsiteX5" fmla="*/ 1271345 w 1411775"/>
                          <a:gd name="connsiteY5" fmla="*/ 266560 h 492934"/>
                          <a:gd name="connsiteX6" fmla="*/ 1409691 w 1411775"/>
                          <a:gd name="connsiteY6" fmla="*/ 306212 h 492934"/>
                          <a:gd name="connsiteX7" fmla="*/ 1354113 w 1411775"/>
                          <a:gd name="connsiteY7" fmla="*/ 440010 h 492934"/>
                          <a:gd name="connsiteX8" fmla="*/ 1346316 w 1411775"/>
                          <a:gd name="connsiteY8" fmla="*/ 492934 h 492934"/>
                          <a:gd name="connsiteX9" fmla="*/ 1168866 w 1411775"/>
                          <a:gd name="connsiteY9" fmla="*/ 439971 h 492934"/>
                          <a:gd name="connsiteX10" fmla="*/ 1030920 w 1411775"/>
                          <a:gd name="connsiteY10" fmla="*/ 353284 h 492934"/>
                          <a:gd name="connsiteX11" fmla="*/ 900854 w 1411775"/>
                          <a:gd name="connsiteY11" fmla="*/ 286284 h 492934"/>
                          <a:gd name="connsiteX12" fmla="*/ 747140 w 1411775"/>
                          <a:gd name="connsiteY12" fmla="*/ 238984 h 492934"/>
                          <a:gd name="connsiteX13" fmla="*/ 518540 w 1411775"/>
                          <a:gd name="connsiteY13" fmla="*/ 199570 h 492934"/>
                          <a:gd name="connsiteX14" fmla="*/ 242644 w 1411775"/>
                          <a:gd name="connsiteY14" fmla="*/ 179863 h 492934"/>
                          <a:gd name="connsiteX15" fmla="*/ 57399 w 1411775"/>
                          <a:gd name="connsiteY15" fmla="*/ 187746 h 492934"/>
                          <a:gd name="connsiteX16" fmla="*/ 6161 w 1411775"/>
                          <a:gd name="connsiteY16" fmla="*/ 140449 h 492934"/>
                          <a:gd name="connsiteX17" fmla="*/ 6161 w 1411775"/>
                          <a:gd name="connsiteY17" fmla="*/ 41915 h 492934"/>
                          <a:gd name="connsiteX18" fmla="*/ 45575 w 1411775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17630 w 1389127"/>
                          <a:gd name="connsiteY4" fmla="*/ 187759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42644 w 1389127"/>
                          <a:gd name="connsiteY14" fmla="*/ 179863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42644 w 1389127"/>
                          <a:gd name="connsiteY14" fmla="*/ 179863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33760 w 1389127"/>
                          <a:gd name="connsiteY15" fmla="*/ 183870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33769 w 1389127"/>
                          <a:gd name="connsiteY15" fmla="*/ 199705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389127" h="492934">
                            <a:moveTo>
                              <a:pt x="45575" y="2501"/>
                            </a:moveTo>
                            <a:cubicBezTo>
                              <a:pt x="101411" y="-3411"/>
                              <a:pt x="251840" y="2501"/>
                              <a:pt x="341178" y="6442"/>
                            </a:cubicBezTo>
                            <a:cubicBezTo>
                              <a:pt x="430516" y="10383"/>
                              <a:pt x="490950" y="13668"/>
                              <a:pt x="581602" y="26149"/>
                            </a:cubicBezTo>
                            <a:cubicBezTo>
                              <a:pt x="672254" y="38630"/>
                              <a:pt x="797671" y="57669"/>
                              <a:pt x="885089" y="81329"/>
                            </a:cubicBezTo>
                            <a:cubicBezTo>
                              <a:pt x="972507" y="104989"/>
                              <a:pt x="1041734" y="137239"/>
                              <a:pt x="1106110" y="168111"/>
                            </a:cubicBezTo>
                            <a:cubicBezTo>
                              <a:pt x="1170486" y="198983"/>
                              <a:pt x="1224662" y="243525"/>
                              <a:pt x="1271345" y="266560"/>
                            </a:cubicBezTo>
                            <a:cubicBezTo>
                              <a:pt x="1318028" y="289595"/>
                              <a:pt x="1372415" y="277412"/>
                              <a:pt x="1386210" y="306320"/>
                            </a:cubicBezTo>
                            <a:cubicBezTo>
                              <a:pt x="1400005" y="335228"/>
                              <a:pt x="1360762" y="408908"/>
                              <a:pt x="1354113" y="440010"/>
                            </a:cubicBezTo>
                            <a:cubicBezTo>
                              <a:pt x="1347464" y="471112"/>
                              <a:pt x="1377190" y="492940"/>
                              <a:pt x="1346316" y="492934"/>
                            </a:cubicBezTo>
                            <a:cubicBezTo>
                              <a:pt x="1315442" y="492928"/>
                              <a:pt x="1221384" y="460597"/>
                              <a:pt x="1168866" y="439971"/>
                            </a:cubicBezTo>
                            <a:cubicBezTo>
                              <a:pt x="1116348" y="419345"/>
                              <a:pt x="1075831" y="392148"/>
                              <a:pt x="1031204" y="369179"/>
                            </a:cubicBezTo>
                            <a:cubicBezTo>
                              <a:pt x="986577" y="346210"/>
                              <a:pt x="951410" y="322528"/>
                              <a:pt x="901102" y="302157"/>
                            </a:cubicBezTo>
                            <a:cubicBezTo>
                              <a:pt x="850794" y="281786"/>
                              <a:pt x="791743" y="262068"/>
                              <a:pt x="729356" y="246954"/>
                            </a:cubicBezTo>
                            <a:cubicBezTo>
                              <a:pt x="666969" y="231840"/>
                              <a:pt x="606560" y="218688"/>
                              <a:pt x="526778" y="211470"/>
                            </a:cubicBezTo>
                            <a:cubicBezTo>
                              <a:pt x="446996" y="204253"/>
                              <a:pt x="332832" y="205610"/>
                              <a:pt x="250664" y="203649"/>
                            </a:cubicBezTo>
                            <a:cubicBezTo>
                              <a:pt x="168496" y="201688"/>
                              <a:pt x="74520" y="210238"/>
                              <a:pt x="33769" y="199705"/>
                            </a:cubicBezTo>
                            <a:cubicBezTo>
                              <a:pt x="-6981" y="189172"/>
                              <a:pt x="14701" y="164754"/>
                              <a:pt x="6161" y="140449"/>
                            </a:cubicBezTo>
                            <a:cubicBezTo>
                              <a:pt x="-2379" y="116144"/>
                              <a:pt x="-1722" y="65563"/>
                              <a:pt x="6161" y="41915"/>
                            </a:cubicBezTo>
                            <a:cubicBezTo>
                              <a:pt x="14044" y="18267"/>
                              <a:pt x="-10261" y="8413"/>
                              <a:pt x="45575" y="2501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65000"/>
                          <a:alpha val="4902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" name="Bogen 47"/>
                      <p:cNvSpPr/>
                      <p:nvPr/>
                    </p:nvSpPr>
                    <p:spPr>
                      <a:xfrm rot="20519237" flipH="1">
                        <a:off x="567559" y="86711"/>
                        <a:ext cx="168910" cy="291465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" name="Bogen 48"/>
                      <p:cNvSpPr/>
                      <p:nvPr/>
                    </p:nvSpPr>
                    <p:spPr>
                      <a:xfrm rot="20519237" flipH="1">
                        <a:off x="370490" y="74887"/>
                        <a:ext cx="168910" cy="291465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0" name="Bogen 49"/>
                      <p:cNvSpPr/>
                      <p:nvPr/>
                    </p:nvSpPr>
                    <p:spPr>
                      <a:xfrm flipH="1">
                        <a:off x="1363717" y="299545"/>
                        <a:ext cx="151130" cy="459740"/>
                      </a:xfrm>
                      <a:prstGeom prst="arc">
                        <a:avLst/>
                      </a:prstGeom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1" name="Gruppieren 10"/>
                  <p:cNvGrpSpPr/>
                  <p:nvPr/>
                </p:nvGrpSpPr>
                <p:grpSpPr>
                  <a:xfrm>
                    <a:off x="68580" y="1000125"/>
                    <a:ext cx="3408680" cy="1271270"/>
                    <a:chOff x="0" y="0"/>
                    <a:chExt cx="3408680" cy="1271270"/>
                  </a:xfrm>
                </p:grpSpPr>
                <p:pic>
                  <p:nvPicPr>
                    <p:cNvPr id="37" name="Grafik 36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>
                      <a:off x="88583" y="-88583"/>
                      <a:ext cx="594360" cy="77152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8" name="Gruppieren 37"/>
                    <p:cNvGrpSpPr/>
                    <p:nvPr/>
                  </p:nvGrpSpPr>
                  <p:grpSpPr>
                    <a:xfrm>
                      <a:off x="468630" y="160020"/>
                      <a:ext cx="2940050" cy="1111250"/>
                      <a:chOff x="0" y="0"/>
                      <a:chExt cx="2940269" cy="1111469"/>
                    </a:xfrm>
                  </p:grpSpPr>
                  <p:pic>
                    <p:nvPicPr>
                      <p:cNvPr id="39" name="Grafik 38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9155" y="0"/>
                        <a:ext cx="2211114" cy="111146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0" name="Freihandform 39"/>
                      <p:cNvSpPr/>
                      <p:nvPr/>
                    </p:nvSpPr>
                    <p:spPr>
                      <a:xfrm>
                        <a:off x="0" y="55180"/>
                        <a:ext cx="1388745" cy="492760"/>
                      </a:xfrm>
                      <a:custGeom>
                        <a:avLst/>
                        <a:gdLst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75922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5 w 1381169"/>
                          <a:gd name="connsiteY5" fmla="*/ 266560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5388"/>
                          <a:gd name="connsiteX1" fmla="*/ 341178 w 1381169"/>
                          <a:gd name="connsiteY1" fmla="*/ 6442 h 495388"/>
                          <a:gd name="connsiteX2" fmla="*/ 581602 w 1381169"/>
                          <a:gd name="connsiteY2" fmla="*/ 26149 h 495388"/>
                          <a:gd name="connsiteX3" fmla="*/ 885089 w 1381169"/>
                          <a:gd name="connsiteY3" fmla="*/ 81329 h 495388"/>
                          <a:gd name="connsiteX4" fmla="*/ 1117630 w 1381169"/>
                          <a:gd name="connsiteY4" fmla="*/ 187759 h 495388"/>
                          <a:gd name="connsiteX5" fmla="*/ 1271345 w 1381169"/>
                          <a:gd name="connsiteY5" fmla="*/ 266560 h 495388"/>
                          <a:gd name="connsiteX6" fmla="*/ 1377761 w 1381169"/>
                          <a:gd name="connsiteY6" fmla="*/ 302046 h 495388"/>
                          <a:gd name="connsiteX7" fmla="*/ 1354113 w 1381169"/>
                          <a:gd name="connsiteY7" fmla="*/ 420287 h 495388"/>
                          <a:gd name="connsiteX8" fmla="*/ 1346230 w 1381169"/>
                          <a:gd name="connsiteY8" fmla="*/ 495173 h 495388"/>
                          <a:gd name="connsiteX9" fmla="*/ 1184633 w 1381169"/>
                          <a:gd name="connsiteY9" fmla="*/ 439971 h 495388"/>
                          <a:gd name="connsiteX10" fmla="*/ 1042744 w 1381169"/>
                          <a:gd name="connsiteY10" fmla="*/ 353284 h 495388"/>
                          <a:gd name="connsiteX11" fmla="*/ 912678 w 1381169"/>
                          <a:gd name="connsiteY11" fmla="*/ 282339 h 495388"/>
                          <a:gd name="connsiteX12" fmla="*/ 747140 w 1381169"/>
                          <a:gd name="connsiteY12" fmla="*/ 238984 h 495388"/>
                          <a:gd name="connsiteX13" fmla="*/ 518540 w 1381169"/>
                          <a:gd name="connsiteY13" fmla="*/ 199570 h 495388"/>
                          <a:gd name="connsiteX14" fmla="*/ 242644 w 1381169"/>
                          <a:gd name="connsiteY14" fmla="*/ 179863 h 495388"/>
                          <a:gd name="connsiteX15" fmla="*/ 57399 w 1381169"/>
                          <a:gd name="connsiteY15" fmla="*/ 187746 h 495388"/>
                          <a:gd name="connsiteX16" fmla="*/ 6161 w 1381169"/>
                          <a:gd name="connsiteY16" fmla="*/ 140449 h 495388"/>
                          <a:gd name="connsiteX17" fmla="*/ 6161 w 1381169"/>
                          <a:gd name="connsiteY17" fmla="*/ 41915 h 495388"/>
                          <a:gd name="connsiteX18" fmla="*/ 45575 w 1381169"/>
                          <a:gd name="connsiteY18" fmla="*/ 2501 h 495388"/>
                          <a:gd name="connsiteX0" fmla="*/ 45575 w 1381169"/>
                          <a:gd name="connsiteY0" fmla="*/ 2501 h 472056"/>
                          <a:gd name="connsiteX1" fmla="*/ 341178 w 1381169"/>
                          <a:gd name="connsiteY1" fmla="*/ 6442 h 472056"/>
                          <a:gd name="connsiteX2" fmla="*/ 581602 w 1381169"/>
                          <a:gd name="connsiteY2" fmla="*/ 26149 h 472056"/>
                          <a:gd name="connsiteX3" fmla="*/ 885089 w 1381169"/>
                          <a:gd name="connsiteY3" fmla="*/ 81329 h 472056"/>
                          <a:gd name="connsiteX4" fmla="*/ 1117630 w 1381169"/>
                          <a:gd name="connsiteY4" fmla="*/ 187759 h 472056"/>
                          <a:gd name="connsiteX5" fmla="*/ 1271345 w 1381169"/>
                          <a:gd name="connsiteY5" fmla="*/ 266560 h 472056"/>
                          <a:gd name="connsiteX6" fmla="*/ 1377761 w 1381169"/>
                          <a:gd name="connsiteY6" fmla="*/ 302046 h 472056"/>
                          <a:gd name="connsiteX7" fmla="*/ 1354113 w 1381169"/>
                          <a:gd name="connsiteY7" fmla="*/ 420287 h 472056"/>
                          <a:gd name="connsiteX8" fmla="*/ 1346273 w 1381169"/>
                          <a:gd name="connsiteY8" fmla="*/ 471609 h 472056"/>
                          <a:gd name="connsiteX9" fmla="*/ 1184633 w 1381169"/>
                          <a:gd name="connsiteY9" fmla="*/ 439971 h 472056"/>
                          <a:gd name="connsiteX10" fmla="*/ 1042744 w 1381169"/>
                          <a:gd name="connsiteY10" fmla="*/ 353284 h 472056"/>
                          <a:gd name="connsiteX11" fmla="*/ 912678 w 1381169"/>
                          <a:gd name="connsiteY11" fmla="*/ 282339 h 472056"/>
                          <a:gd name="connsiteX12" fmla="*/ 747140 w 1381169"/>
                          <a:gd name="connsiteY12" fmla="*/ 238984 h 472056"/>
                          <a:gd name="connsiteX13" fmla="*/ 518540 w 1381169"/>
                          <a:gd name="connsiteY13" fmla="*/ 199570 h 472056"/>
                          <a:gd name="connsiteX14" fmla="*/ 242644 w 1381169"/>
                          <a:gd name="connsiteY14" fmla="*/ 179863 h 472056"/>
                          <a:gd name="connsiteX15" fmla="*/ 57399 w 1381169"/>
                          <a:gd name="connsiteY15" fmla="*/ 187746 h 472056"/>
                          <a:gd name="connsiteX16" fmla="*/ 6161 w 1381169"/>
                          <a:gd name="connsiteY16" fmla="*/ 140449 h 472056"/>
                          <a:gd name="connsiteX17" fmla="*/ 6161 w 1381169"/>
                          <a:gd name="connsiteY17" fmla="*/ 41915 h 472056"/>
                          <a:gd name="connsiteX18" fmla="*/ 45575 w 1381169"/>
                          <a:gd name="connsiteY18" fmla="*/ 2501 h 472056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84633 w 1381168"/>
                          <a:gd name="connsiteY9" fmla="*/ 439971 h 493161"/>
                          <a:gd name="connsiteX10" fmla="*/ 1042744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42744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30920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30920 w 1381168"/>
                          <a:gd name="connsiteY10" fmla="*/ 353284 h 493161"/>
                          <a:gd name="connsiteX11" fmla="*/ 900854 w 1381168"/>
                          <a:gd name="connsiteY11" fmla="*/ 286284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407552"/>
                          <a:gd name="connsiteY0" fmla="*/ 2501 h 493161"/>
                          <a:gd name="connsiteX1" fmla="*/ 341178 w 1407552"/>
                          <a:gd name="connsiteY1" fmla="*/ 6442 h 493161"/>
                          <a:gd name="connsiteX2" fmla="*/ 581602 w 1407552"/>
                          <a:gd name="connsiteY2" fmla="*/ 26149 h 493161"/>
                          <a:gd name="connsiteX3" fmla="*/ 885089 w 1407552"/>
                          <a:gd name="connsiteY3" fmla="*/ 81329 h 493161"/>
                          <a:gd name="connsiteX4" fmla="*/ 1117630 w 1407552"/>
                          <a:gd name="connsiteY4" fmla="*/ 187759 h 493161"/>
                          <a:gd name="connsiteX5" fmla="*/ 1271345 w 1407552"/>
                          <a:gd name="connsiteY5" fmla="*/ 266560 h 493161"/>
                          <a:gd name="connsiteX6" fmla="*/ 1405352 w 1407552"/>
                          <a:gd name="connsiteY6" fmla="*/ 313880 h 493161"/>
                          <a:gd name="connsiteX7" fmla="*/ 1354113 w 1407552"/>
                          <a:gd name="connsiteY7" fmla="*/ 420287 h 493161"/>
                          <a:gd name="connsiteX8" fmla="*/ 1346316 w 1407552"/>
                          <a:gd name="connsiteY8" fmla="*/ 492934 h 493161"/>
                          <a:gd name="connsiteX9" fmla="*/ 1168866 w 1407552"/>
                          <a:gd name="connsiteY9" fmla="*/ 439971 h 493161"/>
                          <a:gd name="connsiteX10" fmla="*/ 1030920 w 1407552"/>
                          <a:gd name="connsiteY10" fmla="*/ 353284 h 493161"/>
                          <a:gd name="connsiteX11" fmla="*/ 900854 w 1407552"/>
                          <a:gd name="connsiteY11" fmla="*/ 286284 h 493161"/>
                          <a:gd name="connsiteX12" fmla="*/ 747140 w 1407552"/>
                          <a:gd name="connsiteY12" fmla="*/ 238984 h 493161"/>
                          <a:gd name="connsiteX13" fmla="*/ 518540 w 1407552"/>
                          <a:gd name="connsiteY13" fmla="*/ 199570 h 493161"/>
                          <a:gd name="connsiteX14" fmla="*/ 242644 w 1407552"/>
                          <a:gd name="connsiteY14" fmla="*/ 179863 h 493161"/>
                          <a:gd name="connsiteX15" fmla="*/ 57399 w 1407552"/>
                          <a:gd name="connsiteY15" fmla="*/ 187746 h 493161"/>
                          <a:gd name="connsiteX16" fmla="*/ 6161 w 1407552"/>
                          <a:gd name="connsiteY16" fmla="*/ 140449 h 493161"/>
                          <a:gd name="connsiteX17" fmla="*/ 6161 w 1407552"/>
                          <a:gd name="connsiteY17" fmla="*/ 41915 h 493161"/>
                          <a:gd name="connsiteX18" fmla="*/ 45575 w 1407552"/>
                          <a:gd name="connsiteY18" fmla="*/ 2501 h 493161"/>
                          <a:gd name="connsiteX0" fmla="*/ 45575 w 1407552"/>
                          <a:gd name="connsiteY0" fmla="*/ 2501 h 492934"/>
                          <a:gd name="connsiteX1" fmla="*/ 341178 w 1407552"/>
                          <a:gd name="connsiteY1" fmla="*/ 6442 h 492934"/>
                          <a:gd name="connsiteX2" fmla="*/ 581602 w 1407552"/>
                          <a:gd name="connsiteY2" fmla="*/ 26149 h 492934"/>
                          <a:gd name="connsiteX3" fmla="*/ 885089 w 1407552"/>
                          <a:gd name="connsiteY3" fmla="*/ 81329 h 492934"/>
                          <a:gd name="connsiteX4" fmla="*/ 1117630 w 1407552"/>
                          <a:gd name="connsiteY4" fmla="*/ 187759 h 492934"/>
                          <a:gd name="connsiteX5" fmla="*/ 1271345 w 1407552"/>
                          <a:gd name="connsiteY5" fmla="*/ 266560 h 492934"/>
                          <a:gd name="connsiteX6" fmla="*/ 1405352 w 1407552"/>
                          <a:gd name="connsiteY6" fmla="*/ 313880 h 492934"/>
                          <a:gd name="connsiteX7" fmla="*/ 1354113 w 1407552"/>
                          <a:gd name="connsiteY7" fmla="*/ 440010 h 492934"/>
                          <a:gd name="connsiteX8" fmla="*/ 1346316 w 1407552"/>
                          <a:gd name="connsiteY8" fmla="*/ 492934 h 492934"/>
                          <a:gd name="connsiteX9" fmla="*/ 1168866 w 1407552"/>
                          <a:gd name="connsiteY9" fmla="*/ 439971 h 492934"/>
                          <a:gd name="connsiteX10" fmla="*/ 1030920 w 1407552"/>
                          <a:gd name="connsiteY10" fmla="*/ 353284 h 492934"/>
                          <a:gd name="connsiteX11" fmla="*/ 900854 w 1407552"/>
                          <a:gd name="connsiteY11" fmla="*/ 286284 h 492934"/>
                          <a:gd name="connsiteX12" fmla="*/ 747140 w 1407552"/>
                          <a:gd name="connsiteY12" fmla="*/ 238984 h 492934"/>
                          <a:gd name="connsiteX13" fmla="*/ 518540 w 1407552"/>
                          <a:gd name="connsiteY13" fmla="*/ 199570 h 492934"/>
                          <a:gd name="connsiteX14" fmla="*/ 242644 w 1407552"/>
                          <a:gd name="connsiteY14" fmla="*/ 179863 h 492934"/>
                          <a:gd name="connsiteX15" fmla="*/ 57399 w 1407552"/>
                          <a:gd name="connsiteY15" fmla="*/ 187746 h 492934"/>
                          <a:gd name="connsiteX16" fmla="*/ 6161 w 1407552"/>
                          <a:gd name="connsiteY16" fmla="*/ 140449 h 492934"/>
                          <a:gd name="connsiteX17" fmla="*/ 6161 w 1407552"/>
                          <a:gd name="connsiteY17" fmla="*/ 41915 h 492934"/>
                          <a:gd name="connsiteX18" fmla="*/ 45575 w 1407552"/>
                          <a:gd name="connsiteY18" fmla="*/ 2501 h 492934"/>
                          <a:gd name="connsiteX0" fmla="*/ 45575 w 1409691"/>
                          <a:gd name="connsiteY0" fmla="*/ 2501 h 492934"/>
                          <a:gd name="connsiteX1" fmla="*/ 341178 w 1409691"/>
                          <a:gd name="connsiteY1" fmla="*/ 6442 h 492934"/>
                          <a:gd name="connsiteX2" fmla="*/ 581602 w 1409691"/>
                          <a:gd name="connsiteY2" fmla="*/ 26149 h 492934"/>
                          <a:gd name="connsiteX3" fmla="*/ 885089 w 1409691"/>
                          <a:gd name="connsiteY3" fmla="*/ 81329 h 492934"/>
                          <a:gd name="connsiteX4" fmla="*/ 1117630 w 1409691"/>
                          <a:gd name="connsiteY4" fmla="*/ 187759 h 492934"/>
                          <a:gd name="connsiteX5" fmla="*/ 1271345 w 1409691"/>
                          <a:gd name="connsiteY5" fmla="*/ 266560 h 492934"/>
                          <a:gd name="connsiteX6" fmla="*/ 1407552 w 1409691"/>
                          <a:gd name="connsiteY6" fmla="*/ 302163 h 492934"/>
                          <a:gd name="connsiteX7" fmla="*/ 1354113 w 1409691"/>
                          <a:gd name="connsiteY7" fmla="*/ 440010 h 492934"/>
                          <a:gd name="connsiteX8" fmla="*/ 1346316 w 1409691"/>
                          <a:gd name="connsiteY8" fmla="*/ 492934 h 492934"/>
                          <a:gd name="connsiteX9" fmla="*/ 1168866 w 1409691"/>
                          <a:gd name="connsiteY9" fmla="*/ 439971 h 492934"/>
                          <a:gd name="connsiteX10" fmla="*/ 1030920 w 1409691"/>
                          <a:gd name="connsiteY10" fmla="*/ 353284 h 492934"/>
                          <a:gd name="connsiteX11" fmla="*/ 900854 w 1409691"/>
                          <a:gd name="connsiteY11" fmla="*/ 286284 h 492934"/>
                          <a:gd name="connsiteX12" fmla="*/ 747140 w 1409691"/>
                          <a:gd name="connsiteY12" fmla="*/ 238984 h 492934"/>
                          <a:gd name="connsiteX13" fmla="*/ 518540 w 1409691"/>
                          <a:gd name="connsiteY13" fmla="*/ 199570 h 492934"/>
                          <a:gd name="connsiteX14" fmla="*/ 242644 w 1409691"/>
                          <a:gd name="connsiteY14" fmla="*/ 179863 h 492934"/>
                          <a:gd name="connsiteX15" fmla="*/ 57399 w 1409691"/>
                          <a:gd name="connsiteY15" fmla="*/ 187746 h 492934"/>
                          <a:gd name="connsiteX16" fmla="*/ 6161 w 1409691"/>
                          <a:gd name="connsiteY16" fmla="*/ 140449 h 492934"/>
                          <a:gd name="connsiteX17" fmla="*/ 6161 w 1409691"/>
                          <a:gd name="connsiteY17" fmla="*/ 41915 h 492934"/>
                          <a:gd name="connsiteX18" fmla="*/ 45575 w 1409691"/>
                          <a:gd name="connsiteY18" fmla="*/ 2501 h 492934"/>
                          <a:gd name="connsiteX0" fmla="*/ 45575 w 1411775"/>
                          <a:gd name="connsiteY0" fmla="*/ 2501 h 492934"/>
                          <a:gd name="connsiteX1" fmla="*/ 341178 w 1411775"/>
                          <a:gd name="connsiteY1" fmla="*/ 6442 h 492934"/>
                          <a:gd name="connsiteX2" fmla="*/ 581602 w 1411775"/>
                          <a:gd name="connsiteY2" fmla="*/ 26149 h 492934"/>
                          <a:gd name="connsiteX3" fmla="*/ 885089 w 1411775"/>
                          <a:gd name="connsiteY3" fmla="*/ 81329 h 492934"/>
                          <a:gd name="connsiteX4" fmla="*/ 1117630 w 1411775"/>
                          <a:gd name="connsiteY4" fmla="*/ 187759 h 492934"/>
                          <a:gd name="connsiteX5" fmla="*/ 1271345 w 1411775"/>
                          <a:gd name="connsiteY5" fmla="*/ 266560 h 492934"/>
                          <a:gd name="connsiteX6" fmla="*/ 1409691 w 1411775"/>
                          <a:gd name="connsiteY6" fmla="*/ 306212 h 492934"/>
                          <a:gd name="connsiteX7" fmla="*/ 1354113 w 1411775"/>
                          <a:gd name="connsiteY7" fmla="*/ 440010 h 492934"/>
                          <a:gd name="connsiteX8" fmla="*/ 1346316 w 1411775"/>
                          <a:gd name="connsiteY8" fmla="*/ 492934 h 492934"/>
                          <a:gd name="connsiteX9" fmla="*/ 1168866 w 1411775"/>
                          <a:gd name="connsiteY9" fmla="*/ 439971 h 492934"/>
                          <a:gd name="connsiteX10" fmla="*/ 1030920 w 1411775"/>
                          <a:gd name="connsiteY10" fmla="*/ 353284 h 492934"/>
                          <a:gd name="connsiteX11" fmla="*/ 900854 w 1411775"/>
                          <a:gd name="connsiteY11" fmla="*/ 286284 h 492934"/>
                          <a:gd name="connsiteX12" fmla="*/ 747140 w 1411775"/>
                          <a:gd name="connsiteY12" fmla="*/ 238984 h 492934"/>
                          <a:gd name="connsiteX13" fmla="*/ 518540 w 1411775"/>
                          <a:gd name="connsiteY13" fmla="*/ 199570 h 492934"/>
                          <a:gd name="connsiteX14" fmla="*/ 242644 w 1411775"/>
                          <a:gd name="connsiteY14" fmla="*/ 179863 h 492934"/>
                          <a:gd name="connsiteX15" fmla="*/ 57399 w 1411775"/>
                          <a:gd name="connsiteY15" fmla="*/ 187746 h 492934"/>
                          <a:gd name="connsiteX16" fmla="*/ 6161 w 1411775"/>
                          <a:gd name="connsiteY16" fmla="*/ 140449 h 492934"/>
                          <a:gd name="connsiteX17" fmla="*/ 6161 w 1411775"/>
                          <a:gd name="connsiteY17" fmla="*/ 41915 h 492934"/>
                          <a:gd name="connsiteX18" fmla="*/ 45575 w 1411775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17630 w 1389127"/>
                          <a:gd name="connsiteY4" fmla="*/ 187759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42644 w 1389127"/>
                          <a:gd name="connsiteY14" fmla="*/ 179863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42644 w 1389127"/>
                          <a:gd name="connsiteY14" fmla="*/ 179863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33760 w 1389127"/>
                          <a:gd name="connsiteY15" fmla="*/ 183870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33769 w 1389127"/>
                          <a:gd name="connsiteY15" fmla="*/ 199705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389127" h="492934">
                            <a:moveTo>
                              <a:pt x="45575" y="2501"/>
                            </a:moveTo>
                            <a:cubicBezTo>
                              <a:pt x="101411" y="-3411"/>
                              <a:pt x="251840" y="2501"/>
                              <a:pt x="341178" y="6442"/>
                            </a:cubicBezTo>
                            <a:cubicBezTo>
                              <a:pt x="430516" y="10383"/>
                              <a:pt x="490950" y="13668"/>
                              <a:pt x="581602" y="26149"/>
                            </a:cubicBezTo>
                            <a:cubicBezTo>
                              <a:pt x="672254" y="38630"/>
                              <a:pt x="797671" y="57669"/>
                              <a:pt x="885089" y="81329"/>
                            </a:cubicBezTo>
                            <a:cubicBezTo>
                              <a:pt x="972507" y="104989"/>
                              <a:pt x="1041734" y="137239"/>
                              <a:pt x="1106110" y="168111"/>
                            </a:cubicBezTo>
                            <a:cubicBezTo>
                              <a:pt x="1170486" y="198983"/>
                              <a:pt x="1224662" y="243525"/>
                              <a:pt x="1271345" y="266560"/>
                            </a:cubicBezTo>
                            <a:cubicBezTo>
                              <a:pt x="1318028" y="289595"/>
                              <a:pt x="1372415" y="277412"/>
                              <a:pt x="1386210" y="306320"/>
                            </a:cubicBezTo>
                            <a:cubicBezTo>
                              <a:pt x="1400005" y="335228"/>
                              <a:pt x="1360762" y="408908"/>
                              <a:pt x="1354113" y="440010"/>
                            </a:cubicBezTo>
                            <a:cubicBezTo>
                              <a:pt x="1347464" y="471112"/>
                              <a:pt x="1377190" y="492940"/>
                              <a:pt x="1346316" y="492934"/>
                            </a:cubicBezTo>
                            <a:cubicBezTo>
                              <a:pt x="1315442" y="492928"/>
                              <a:pt x="1221384" y="460597"/>
                              <a:pt x="1168866" y="439971"/>
                            </a:cubicBezTo>
                            <a:cubicBezTo>
                              <a:pt x="1116348" y="419345"/>
                              <a:pt x="1075831" y="392148"/>
                              <a:pt x="1031204" y="369179"/>
                            </a:cubicBezTo>
                            <a:cubicBezTo>
                              <a:pt x="986577" y="346210"/>
                              <a:pt x="951410" y="322528"/>
                              <a:pt x="901102" y="302157"/>
                            </a:cubicBezTo>
                            <a:cubicBezTo>
                              <a:pt x="850794" y="281786"/>
                              <a:pt x="791743" y="262068"/>
                              <a:pt x="729356" y="246954"/>
                            </a:cubicBezTo>
                            <a:cubicBezTo>
                              <a:pt x="666969" y="231840"/>
                              <a:pt x="606560" y="218688"/>
                              <a:pt x="526778" y="211470"/>
                            </a:cubicBezTo>
                            <a:cubicBezTo>
                              <a:pt x="446996" y="204253"/>
                              <a:pt x="332832" y="205610"/>
                              <a:pt x="250664" y="203649"/>
                            </a:cubicBezTo>
                            <a:cubicBezTo>
                              <a:pt x="168496" y="201688"/>
                              <a:pt x="74520" y="210238"/>
                              <a:pt x="33769" y="199705"/>
                            </a:cubicBezTo>
                            <a:cubicBezTo>
                              <a:pt x="-6981" y="189172"/>
                              <a:pt x="14701" y="164754"/>
                              <a:pt x="6161" y="140449"/>
                            </a:cubicBezTo>
                            <a:cubicBezTo>
                              <a:pt x="-2379" y="116144"/>
                              <a:pt x="-1722" y="65563"/>
                              <a:pt x="6161" y="41915"/>
                            </a:cubicBezTo>
                            <a:cubicBezTo>
                              <a:pt x="14044" y="18267"/>
                              <a:pt x="-10261" y="8413"/>
                              <a:pt x="45575" y="2501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65000"/>
                          <a:alpha val="4902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1" name="Bogen 40"/>
                      <p:cNvSpPr/>
                      <p:nvPr/>
                    </p:nvSpPr>
                    <p:spPr>
                      <a:xfrm rot="20519237" flipH="1">
                        <a:off x="567559" y="86711"/>
                        <a:ext cx="168910" cy="291465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" name="Bogen 41"/>
                      <p:cNvSpPr/>
                      <p:nvPr/>
                    </p:nvSpPr>
                    <p:spPr>
                      <a:xfrm rot="20519237" flipH="1">
                        <a:off x="370490" y="74887"/>
                        <a:ext cx="168910" cy="291465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" name="Bogen 42"/>
                      <p:cNvSpPr/>
                      <p:nvPr/>
                    </p:nvSpPr>
                    <p:spPr>
                      <a:xfrm flipH="1">
                        <a:off x="1363717" y="299545"/>
                        <a:ext cx="151130" cy="459740"/>
                      </a:xfrm>
                      <a:prstGeom prst="arc">
                        <a:avLst/>
                      </a:prstGeom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" name="Gruppieren 11"/>
                  <p:cNvGrpSpPr/>
                  <p:nvPr/>
                </p:nvGrpSpPr>
                <p:grpSpPr>
                  <a:xfrm>
                    <a:off x="62865" y="0"/>
                    <a:ext cx="3517484" cy="1277204"/>
                    <a:chOff x="0" y="0"/>
                    <a:chExt cx="3517484" cy="1277204"/>
                  </a:xfrm>
                </p:grpSpPr>
                <p:pic>
                  <p:nvPicPr>
                    <p:cNvPr id="30" name="Grafik 29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>
                      <a:off x="77152" y="-77152"/>
                      <a:ext cx="634365" cy="78867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1" name="Gruppieren 30"/>
                    <p:cNvGrpSpPr/>
                    <p:nvPr/>
                  </p:nvGrpSpPr>
                  <p:grpSpPr>
                    <a:xfrm>
                      <a:off x="577215" y="165735"/>
                      <a:ext cx="2940269" cy="1111469"/>
                      <a:chOff x="0" y="0"/>
                      <a:chExt cx="2940269" cy="1111469"/>
                    </a:xfrm>
                  </p:grpSpPr>
                  <p:pic>
                    <p:nvPicPr>
                      <p:cNvPr id="32" name="Grafik 31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9155" y="0"/>
                        <a:ext cx="2211114" cy="111146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" name="Freihandform 32"/>
                      <p:cNvSpPr/>
                      <p:nvPr/>
                    </p:nvSpPr>
                    <p:spPr>
                      <a:xfrm>
                        <a:off x="0" y="55180"/>
                        <a:ext cx="1388745" cy="492760"/>
                      </a:xfrm>
                      <a:custGeom>
                        <a:avLst/>
                        <a:gdLst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75922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5 w 1381169"/>
                          <a:gd name="connsiteY5" fmla="*/ 266560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5388"/>
                          <a:gd name="connsiteX1" fmla="*/ 341178 w 1381169"/>
                          <a:gd name="connsiteY1" fmla="*/ 6442 h 495388"/>
                          <a:gd name="connsiteX2" fmla="*/ 581602 w 1381169"/>
                          <a:gd name="connsiteY2" fmla="*/ 26149 h 495388"/>
                          <a:gd name="connsiteX3" fmla="*/ 885089 w 1381169"/>
                          <a:gd name="connsiteY3" fmla="*/ 81329 h 495388"/>
                          <a:gd name="connsiteX4" fmla="*/ 1117630 w 1381169"/>
                          <a:gd name="connsiteY4" fmla="*/ 187759 h 495388"/>
                          <a:gd name="connsiteX5" fmla="*/ 1271345 w 1381169"/>
                          <a:gd name="connsiteY5" fmla="*/ 266560 h 495388"/>
                          <a:gd name="connsiteX6" fmla="*/ 1377761 w 1381169"/>
                          <a:gd name="connsiteY6" fmla="*/ 302046 h 495388"/>
                          <a:gd name="connsiteX7" fmla="*/ 1354113 w 1381169"/>
                          <a:gd name="connsiteY7" fmla="*/ 420287 h 495388"/>
                          <a:gd name="connsiteX8" fmla="*/ 1346230 w 1381169"/>
                          <a:gd name="connsiteY8" fmla="*/ 495173 h 495388"/>
                          <a:gd name="connsiteX9" fmla="*/ 1184633 w 1381169"/>
                          <a:gd name="connsiteY9" fmla="*/ 439971 h 495388"/>
                          <a:gd name="connsiteX10" fmla="*/ 1042744 w 1381169"/>
                          <a:gd name="connsiteY10" fmla="*/ 353284 h 495388"/>
                          <a:gd name="connsiteX11" fmla="*/ 912678 w 1381169"/>
                          <a:gd name="connsiteY11" fmla="*/ 282339 h 495388"/>
                          <a:gd name="connsiteX12" fmla="*/ 747140 w 1381169"/>
                          <a:gd name="connsiteY12" fmla="*/ 238984 h 495388"/>
                          <a:gd name="connsiteX13" fmla="*/ 518540 w 1381169"/>
                          <a:gd name="connsiteY13" fmla="*/ 199570 h 495388"/>
                          <a:gd name="connsiteX14" fmla="*/ 242644 w 1381169"/>
                          <a:gd name="connsiteY14" fmla="*/ 179863 h 495388"/>
                          <a:gd name="connsiteX15" fmla="*/ 57399 w 1381169"/>
                          <a:gd name="connsiteY15" fmla="*/ 187746 h 495388"/>
                          <a:gd name="connsiteX16" fmla="*/ 6161 w 1381169"/>
                          <a:gd name="connsiteY16" fmla="*/ 140449 h 495388"/>
                          <a:gd name="connsiteX17" fmla="*/ 6161 w 1381169"/>
                          <a:gd name="connsiteY17" fmla="*/ 41915 h 495388"/>
                          <a:gd name="connsiteX18" fmla="*/ 45575 w 1381169"/>
                          <a:gd name="connsiteY18" fmla="*/ 2501 h 495388"/>
                          <a:gd name="connsiteX0" fmla="*/ 45575 w 1381169"/>
                          <a:gd name="connsiteY0" fmla="*/ 2501 h 472056"/>
                          <a:gd name="connsiteX1" fmla="*/ 341178 w 1381169"/>
                          <a:gd name="connsiteY1" fmla="*/ 6442 h 472056"/>
                          <a:gd name="connsiteX2" fmla="*/ 581602 w 1381169"/>
                          <a:gd name="connsiteY2" fmla="*/ 26149 h 472056"/>
                          <a:gd name="connsiteX3" fmla="*/ 885089 w 1381169"/>
                          <a:gd name="connsiteY3" fmla="*/ 81329 h 472056"/>
                          <a:gd name="connsiteX4" fmla="*/ 1117630 w 1381169"/>
                          <a:gd name="connsiteY4" fmla="*/ 187759 h 472056"/>
                          <a:gd name="connsiteX5" fmla="*/ 1271345 w 1381169"/>
                          <a:gd name="connsiteY5" fmla="*/ 266560 h 472056"/>
                          <a:gd name="connsiteX6" fmla="*/ 1377761 w 1381169"/>
                          <a:gd name="connsiteY6" fmla="*/ 302046 h 472056"/>
                          <a:gd name="connsiteX7" fmla="*/ 1354113 w 1381169"/>
                          <a:gd name="connsiteY7" fmla="*/ 420287 h 472056"/>
                          <a:gd name="connsiteX8" fmla="*/ 1346273 w 1381169"/>
                          <a:gd name="connsiteY8" fmla="*/ 471609 h 472056"/>
                          <a:gd name="connsiteX9" fmla="*/ 1184633 w 1381169"/>
                          <a:gd name="connsiteY9" fmla="*/ 439971 h 472056"/>
                          <a:gd name="connsiteX10" fmla="*/ 1042744 w 1381169"/>
                          <a:gd name="connsiteY10" fmla="*/ 353284 h 472056"/>
                          <a:gd name="connsiteX11" fmla="*/ 912678 w 1381169"/>
                          <a:gd name="connsiteY11" fmla="*/ 282339 h 472056"/>
                          <a:gd name="connsiteX12" fmla="*/ 747140 w 1381169"/>
                          <a:gd name="connsiteY12" fmla="*/ 238984 h 472056"/>
                          <a:gd name="connsiteX13" fmla="*/ 518540 w 1381169"/>
                          <a:gd name="connsiteY13" fmla="*/ 199570 h 472056"/>
                          <a:gd name="connsiteX14" fmla="*/ 242644 w 1381169"/>
                          <a:gd name="connsiteY14" fmla="*/ 179863 h 472056"/>
                          <a:gd name="connsiteX15" fmla="*/ 57399 w 1381169"/>
                          <a:gd name="connsiteY15" fmla="*/ 187746 h 472056"/>
                          <a:gd name="connsiteX16" fmla="*/ 6161 w 1381169"/>
                          <a:gd name="connsiteY16" fmla="*/ 140449 h 472056"/>
                          <a:gd name="connsiteX17" fmla="*/ 6161 w 1381169"/>
                          <a:gd name="connsiteY17" fmla="*/ 41915 h 472056"/>
                          <a:gd name="connsiteX18" fmla="*/ 45575 w 1381169"/>
                          <a:gd name="connsiteY18" fmla="*/ 2501 h 472056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84633 w 1381168"/>
                          <a:gd name="connsiteY9" fmla="*/ 439971 h 493161"/>
                          <a:gd name="connsiteX10" fmla="*/ 1042744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42744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30920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30920 w 1381168"/>
                          <a:gd name="connsiteY10" fmla="*/ 353284 h 493161"/>
                          <a:gd name="connsiteX11" fmla="*/ 900854 w 1381168"/>
                          <a:gd name="connsiteY11" fmla="*/ 286284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407552"/>
                          <a:gd name="connsiteY0" fmla="*/ 2501 h 493161"/>
                          <a:gd name="connsiteX1" fmla="*/ 341178 w 1407552"/>
                          <a:gd name="connsiteY1" fmla="*/ 6442 h 493161"/>
                          <a:gd name="connsiteX2" fmla="*/ 581602 w 1407552"/>
                          <a:gd name="connsiteY2" fmla="*/ 26149 h 493161"/>
                          <a:gd name="connsiteX3" fmla="*/ 885089 w 1407552"/>
                          <a:gd name="connsiteY3" fmla="*/ 81329 h 493161"/>
                          <a:gd name="connsiteX4" fmla="*/ 1117630 w 1407552"/>
                          <a:gd name="connsiteY4" fmla="*/ 187759 h 493161"/>
                          <a:gd name="connsiteX5" fmla="*/ 1271345 w 1407552"/>
                          <a:gd name="connsiteY5" fmla="*/ 266560 h 493161"/>
                          <a:gd name="connsiteX6" fmla="*/ 1405352 w 1407552"/>
                          <a:gd name="connsiteY6" fmla="*/ 313880 h 493161"/>
                          <a:gd name="connsiteX7" fmla="*/ 1354113 w 1407552"/>
                          <a:gd name="connsiteY7" fmla="*/ 420287 h 493161"/>
                          <a:gd name="connsiteX8" fmla="*/ 1346316 w 1407552"/>
                          <a:gd name="connsiteY8" fmla="*/ 492934 h 493161"/>
                          <a:gd name="connsiteX9" fmla="*/ 1168866 w 1407552"/>
                          <a:gd name="connsiteY9" fmla="*/ 439971 h 493161"/>
                          <a:gd name="connsiteX10" fmla="*/ 1030920 w 1407552"/>
                          <a:gd name="connsiteY10" fmla="*/ 353284 h 493161"/>
                          <a:gd name="connsiteX11" fmla="*/ 900854 w 1407552"/>
                          <a:gd name="connsiteY11" fmla="*/ 286284 h 493161"/>
                          <a:gd name="connsiteX12" fmla="*/ 747140 w 1407552"/>
                          <a:gd name="connsiteY12" fmla="*/ 238984 h 493161"/>
                          <a:gd name="connsiteX13" fmla="*/ 518540 w 1407552"/>
                          <a:gd name="connsiteY13" fmla="*/ 199570 h 493161"/>
                          <a:gd name="connsiteX14" fmla="*/ 242644 w 1407552"/>
                          <a:gd name="connsiteY14" fmla="*/ 179863 h 493161"/>
                          <a:gd name="connsiteX15" fmla="*/ 57399 w 1407552"/>
                          <a:gd name="connsiteY15" fmla="*/ 187746 h 493161"/>
                          <a:gd name="connsiteX16" fmla="*/ 6161 w 1407552"/>
                          <a:gd name="connsiteY16" fmla="*/ 140449 h 493161"/>
                          <a:gd name="connsiteX17" fmla="*/ 6161 w 1407552"/>
                          <a:gd name="connsiteY17" fmla="*/ 41915 h 493161"/>
                          <a:gd name="connsiteX18" fmla="*/ 45575 w 1407552"/>
                          <a:gd name="connsiteY18" fmla="*/ 2501 h 493161"/>
                          <a:gd name="connsiteX0" fmla="*/ 45575 w 1407552"/>
                          <a:gd name="connsiteY0" fmla="*/ 2501 h 492934"/>
                          <a:gd name="connsiteX1" fmla="*/ 341178 w 1407552"/>
                          <a:gd name="connsiteY1" fmla="*/ 6442 h 492934"/>
                          <a:gd name="connsiteX2" fmla="*/ 581602 w 1407552"/>
                          <a:gd name="connsiteY2" fmla="*/ 26149 h 492934"/>
                          <a:gd name="connsiteX3" fmla="*/ 885089 w 1407552"/>
                          <a:gd name="connsiteY3" fmla="*/ 81329 h 492934"/>
                          <a:gd name="connsiteX4" fmla="*/ 1117630 w 1407552"/>
                          <a:gd name="connsiteY4" fmla="*/ 187759 h 492934"/>
                          <a:gd name="connsiteX5" fmla="*/ 1271345 w 1407552"/>
                          <a:gd name="connsiteY5" fmla="*/ 266560 h 492934"/>
                          <a:gd name="connsiteX6" fmla="*/ 1405352 w 1407552"/>
                          <a:gd name="connsiteY6" fmla="*/ 313880 h 492934"/>
                          <a:gd name="connsiteX7" fmla="*/ 1354113 w 1407552"/>
                          <a:gd name="connsiteY7" fmla="*/ 440010 h 492934"/>
                          <a:gd name="connsiteX8" fmla="*/ 1346316 w 1407552"/>
                          <a:gd name="connsiteY8" fmla="*/ 492934 h 492934"/>
                          <a:gd name="connsiteX9" fmla="*/ 1168866 w 1407552"/>
                          <a:gd name="connsiteY9" fmla="*/ 439971 h 492934"/>
                          <a:gd name="connsiteX10" fmla="*/ 1030920 w 1407552"/>
                          <a:gd name="connsiteY10" fmla="*/ 353284 h 492934"/>
                          <a:gd name="connsiteX11" fmla="*/ 900854 w 1407552"/>
                          <a:gd name="connsiteY11" fmla="*/ 286284 h 492934"/>
                          <a:gd name="connsiteX12" fmla="*/ 747140 w 1407552"/>
                          <a:gd name="connsiteY12" fmla="*/ 238984 h 492934"/>
                          <a:gd name="connsiteX13" fmla="*/ 518540 w 1407552"/>
                          <a:gd name="connsiteY13" fmla="*/ 199570 h 492934"/>
                          <a:gd name="connsiteX14" fmla="*/ 242644 w 1407552"/>
                          <a:gd name="connsiteY14" fmla="*/ 179863 h 492934"/>
                          <a:gd name="connsiteX15" fmla="*/ 57399 w 1407552"/>
                          <a:gd name="connsiteY15" fmla="*/ 187746 h 492934"/>
                          <a:gd name="connsiteX16" fmla="*/ 6161 w 1407552"/>
                          <a:gd name="connsiteY16" fmla="*/ 140449 h 492934"/>
                          <a:gd name="connsiteX17" fmla="*/ 6161 w 1407552"/>
                          <a:gd name="connsiteY17" fmla="*/ 41915 h 492934"/>
                          <a:gd name="connsiteX18" fmla="*/ 45575 w 1407552"/>
                          <a:gd name="connsiteY18" fmla="*/ 2501 h 492934"/>
                          <a:gd name="connsiteX0" fmla="*/ 45575 w 1409691"/>
                          <a:gd name="connsiteY0" fmla="*/ 2501 h 492934"/>
                          <a:gd name="connsiteX1" fmla="*/ 341178 w 1409691"/>
                          <a:gd name="connsiteY1" fmla="*/ 6442 h 492934"/>
                          <a:gd name="connsiteX2" fmla="*/ 581602 w 1409691"/>
                          <a:gd name="connsiteY2" fmla="*/ 26149 h 492934"/>
                          <a:gd name="connsiteX3" fmla="*/ 885089 w 1409691"/>
                          <a:gd name="connsiteY3" fmla="*/ 81329 h 492934"/>
                          <a:gd name="connsiteX4" fmla="*/ 1117630 w 1409691"/>
                          <a:gd name="connsiteY4" fmla="*/ 187759 h 492934"/>
                          <a:gd name="connsiteX5" fmla="*/ 1271345 w 1409691"/>
                          <a:gd name="connsiteY5" fmla="*/ 266560 h 492934"/>
                          <a:gd name="connsiteX6" fmla="*/ 1407552 w 1409691"/>
                          <a:gd name="connsiteY6" fmla="*/ 302163 h 492934"/>
                          <a:gd name="connsiteX7" fmla="*/ 1354113 w 1409691"/>
                          <a:gd name="connsiteY7" fmla="*/ 440010 h 492934"/>
                          <a:gd name="connsiteX8" fmla="*/ 1346316 w 1409691"/>
                          <a:gd name="connsiteY8" fmla="*/ 492934 h 492934"/>
                          <a:gd name="connsiteX9" fmla="*/ 1168866 w 1409691"/>
                          <a:gd name="connsiteY9" fmla="*/ 439971 h 492934"/>
                          <a:gd name="connsiteX10" fmla="*/ 1030920 w 1409691"/>
                          <a:gd name="connsiteY10" fmla="*/ 353284 h 492934"/>
                          <a:gd name="connsiteX11" fmla="*/ 900854 w 1409691"/>
                          <a:gd name="connsiteY11" fmla="*/ 286284 h 492934"/>
                          <a:gd name="connsiteX12" fmla="*/ 747140 w 1409691"/>
                          <a:gd name="connsiteY12" fmla="*/ 238984 h 492934"/>
                          <a:gd name="connsiteX13" fmla="*/ 518540 w 1409691"/>
                          <a:gd name="connsiteY13" fmla="*/ 199570 h 492934"/>
                          <a:gd name="connsiteX14" fmla="*/ 242644 w 1409691"/>
                          <a:gd name="connsiteY14" fmla="*/ 179863 h 492934"/>
                          <a:gd name="connsiteX15" fmla="*/ 57399 w 1409691"/>
                          <a:gd name="connsiteY15" fmla="*/ 187746 h 492934"/>
                          <a:gd name="connsiteX16" fmla="*/ 6161 w 1409691"/>
                          <a:gd name="connsiteY16" fmla="*/ 140449 h 492934"/>
                          <a:gd name="connsiteX17" fmla="*/ 6161 w 1409691"/>
                          <a:gd name="connsiteY17" fmla="*/ 41915 h 492934"/>
                          <a:gd name="connsiteX18" fmla="*/ 45575 w 1409691"/>
                          <a:gd name="connsiteY18" fmla="*/ 2501 h 492934"/>
                          <a:gd name="connsiteX0" fmla="*/ 45575 w 1411775"/>
                          <a:gd name="connsiteY0" fmla="*/ 2501 h 492934"/>
                          <a:gd name="connsiteX1" fmla="*/ 341178 w 1411775"/>
                          <a:gd name="connsiteY1" fmla="*/ 6442 h 492934"/>
                          <a:gd name="connsiteX2" fmla="*/ 581602 w 1411775"/>
                          <a:gd name="connsiteY2" fmla="*/ 26149 h 492934"/>
                          <a:gd name="connsiteX3" fmla="*/ 885089 w 1411775"/>
                          <a:gd name="connsiteY3" fmla="*/ 81329 h 492934"/>
                          <a:gd name="connsiteX4" fmla="*/ 1117630 w 1411775"/>
                          <a:gd name="connsiteY4" fmla="*/ 187759 h 492934"/>
                          <a:gd name="connsiteX5" fmla="*/ 1271345 w 1411775"/>
                          <a:gd name="connsiteY5" fmla="*/ 266560 h 492934"/>
                          <a:gd name="connsiteX6" fmla="*/ 1409691 w 1411775"/>
                          <a:gd name="connsiteY6" fmla="*/ 306212 h 492934"/>
                          <a:gd name="connsiteX7" fmla="*/ 1354113 w 1411775"/>
                          <a:gd name="connsiteY7" fmla="*/ 440010 h 492934"/>
                          <a:gd name="connsiteX8" fmla="*/ 1346316 w 1411775"/>
                          <a:gd name="connsiteY8" fmla="*/ 492934 h 492934"/>
                          <a:gd name="connsiteX9" fmla="*/ 1168866 w 1411775"/>
                          <a:gd name="connsiteY9" fmla="*/ 439971 h 492934"/>
                          <a:gd name="connsiteX10" fmla="*/ 1030920 w 1411775"/>
                          <a:gd name="connsiteY10" fmla="*/ 353284 h 492934"/>
                          <a:gd name="connsiteX11" fmla="*/ 900854 w 1411775"/>
                          <a:gd name="connsiteY11" fmla="*/ 286284 h 492934"/>
                          <a:gd name="connsiteX12" fmla="*/ 747140 w 1411775"/>
                          <a:gd name="connsiteY12" fmla="*/ 238984 h 492934"/>
                          <a:gd name="connsiteX13" fmla="*/ 518540 w 1411775"/>
                          <a:gd name="connsiteY13" fmla="*/ 199570 h 492934"/>
                          <a:gd name="connsiteX14" fmla="*/ 242644 w 1411775"/>
                          <a:gd name="connsiteY14" fmla="*/ 179863 h 492934"/>
                          <a:gd name="connsiteX15" fmla="*/ 57399 w 1411775"/>
                          <a:gd name="connsiteY15" fmla="*/ 187746 h 492934"/>
                          <a:gd name="connsiteX16" fmla="*/ 6161 w 1411775"/>
                          <a:gd name="connsiteY16" fmla="*/ 140449 h 492934"/>
                          <a:gd name="connsiteX17" fmla="*/ 6161 w 1411775"/>
                          <a:gd name="connsiteY17" fmla="*/ 41915 h 492934"/>
                          <a:gd name="connsiteX18" fmla="*/ 45575 w 1411775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17630 w 1389127"/>
                          <a:gd name="connsiteY4" fmla="*/ 187759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42644 w 1389127"/>
                          <a:gd name="connsiteY14" fmla="*/ 179863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42644 w 1389127"/>
                          <a:gd name="connsiteY14" fmla="*/ 179863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33760 w 1389127"/>
                          <a:gd name="connsiteY15" fmla="*/ 183870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33769 w 1389127"/>
                          <a:gd name="connsiteY15" fmla="*/ 199705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389127" h="492934">
                            <a:moveTo>
                              <a:pt x="45575" y="2501"/>
                            </a:moveTo>
                            <a:cubicBezTo>
                              <a:pt x="101411" y="-3411"/>
                              <a:pt x="251840" y="2501"/>
                              <a:pt x="341178" y="6442"/>
                            </a:cubicBezTo>
                            <a:cubicBezTo>
                              <a:pt x="430516" y="10383"/>
                              <a:pt x="490950" y="13668"/>
                              <a:pt x="581602" y="26149"/>
                            </a:cubicBezTo>
                            <a:cubicBezTo>
                              <a:pt x="672254" y="38630"/>
                              <a:pt x="797671" y="57669"/>
                              <a:pt x="885089" y="81329"/>
                            </a:cubicBezTo>
                            <a:cubicBezTo>
                              <a:pt x="972507" y="104989"/>
                              <a:pt x="1041734" y="137239"/>
                              <a:pt x="1106110" y="168111"/>
                            </a:cubicBezTo>
                            <a:cubicBezTo>
                              <a:pt x="1170486" y="198983"/>
                              <a:pt x="1224662" y="243525"/>
                              <a:pt x="1271345" y="266560"/>
                            </a:cubicBezTo>
                            <a:cubicBezTo>
                              <a:pt x="1318028" y="289595"/>
                              <a:pt x="1372415" y="277412"/>
                              <a:pt x="1386210" y="306320"/>
                            </a:cubicBezTo>
                            <a:cubicBezTo>
                              <a:pt x="1400005" y="335228"/>
                              <a:pt x="1360762" y="408908"/>
                              <a:pt x="1354113" y="440010"/>
                            </a:cubicBezTo>
                            <a:cubicBezTo>
                              <a:pt x="1347464" y="471112"/>
                              <a:pt x="1377190" y="492940"/>
                              <a:pt x="1346316" y="492934"/>
                            </a:cubicBezTo>
                            <a:cubicBezTo>
                              <a:pt x="1315442" y="492928"/>
                              <a:pt x="1221384" y="460597"/>
                              <a:pt x="1168866" y="439971"/>
                            </a:cubicBezTo>
                            <a:cubicBezTo>
                              <a:pt x="1116348" y="419345"/>
                              <a:pt x="1075831" y="392148"/>
                              <a:pt x="1031204" y="369179"/>
                            </a:cubicBezTo>
                            <a:cubicBezTo>
                              <a:pt x="986577" y="346210"/>
                              <a:pt x="951410" y="322528"/>
                              <a:pt x="901102" y="302157"/>
                            </a:cubicBezTo>
                            <a:cubicBezTo>
                              <a:pt x="850794" y="281786"/>
                              <a:pt x="791743" y="262068"/>
                              <a:pt x="729356" y="246954"/>
                            </a:cubicBezTo>
                            <a:cubicBezTo>
                              <a:pt x="666969" y="231840"/>
                              <a:pt x="606560" y="218688"/>
                              <a:pt x="526778" y="211470"/>
                            </a:cubicBezTo>
                            <a:cubicBezTo>
                              <a:pt x="446996" y="204253"/>
                              <a:pt x="332832" y="205610"/>
                              <a:pt x="250664" y="203649"/>
                            </a:cubicBezTo>
                            <a:cubicBezTo>
                              <a:pt x="168496" y="201688"/>
                              <a:pt x="74520" y="210238"/>
                              <a:pt x="33769" y="199705"/>
                            </a:cubicBezTo>
                            <a:cubicBezTo>
                              <a:pt x="-6981" y="189172"/>
                              <a:pt x="14701" y="164754"/>
                              <a:pt x="6161" y="140449"/>
                            </a:cubicBezTo>
                            <a:cubicBezTo>
                              <a:pt x="-2379" y="116144"/>
                              <a:pt x="-1722" y="65563"/>
                              <a:pt x="6161" y="41915"/>
                            </a:cubicBezTo>
                            <a:cubicBezTo>
                              <a:pt x="14044" y="18267"/>
                              <a:pt x="-10261" y="8413"/>
                              <a:pt x="45575" y="2501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65000"/>
                          <a:alpha val="4902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" name="Bogen 33"/>
                      <p:cNvSpPr/>
                      <p:nvPr/>
                    </p:nvSpPr>
                    <p:spPr>
                      <a:xfrm rot="20519237" flipH="1">
                        <a:off x="567559" y="86711"/>
                        <a:ext cx="168910" cy="291465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" name="Bogen 34"/>
                      <p:cNvSpPr/>
                      <p:nvPr/>
                    </p:nvSpPr>
                    <p:spPr>
                      <a:xfrm rot="20519237" flipH="1">
                        <a:off x="370490" y="74887"/>
                        <a:ext cx="168910" cy="291465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6" name="Bogen 35"/>
                      <p:cNvSpPr/>
                      <p:nvPr/>
                    </p:nvSpPr>
                    <p:spPr>
                      <a:xfrm flipH="1">
                        <a:off x="1363717" y="299545"/>
                        <a:ext cx="151130" cy="459740"/>
                      </a:xfrm>
                      <a:prstGeom prst="arc">
                        <a:avLst/>
                      </a:prstGeom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3" name="Gruppieren 12"/>
                  <p:cNvGrpSpPr/>
                  <p:nvPr/>
                </p:nvGrpSpPr>
                <p:grpSpPr>
                  <a:xfrm>
                    <a:off x="68580" y="3343275"/>
                    <a:ext cx="3397250" cy="1214120"/>
                    <a:chOff x="0" y="0"/>
                    <a:chExt cx="3397250" cy="1214120"/>
                  </a:xfrm>
                </p:grpSpPr>
                <p:pic>
                  <p:nvPicPr>
                    <p:cNvPr id="23" name="Grafik 22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>
                      <a:off x="94297" y="-94297"/>
                      <a:ext cx="542925" cy="73152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4" name="Gruppieren 23"/>
                    <p:cNvGrpSpPr/>
                    <p:nvPr/>
                  </p:nvGrpSpPr>
                  <p:grpSpPr>
                    <a:xfrm>
                      <a:off x="457200" y="102870"/>
                      <a:ext cx="2940050" cy="1111250"/>
                      <a:chOff x="0" y="0"/>
                      <a:chExt cx="2940269" cy="1111469"/>
                    </a:xfrm>
                  </p:grpSpPr>
                  <p:pic>
                    <p:nvPicPr>
                      <p:cNvPr id="25" name="Grafik 24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9155" y="0"/>
                        <a:ext cx="2211114" cy="111146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6" name="Freihandform 25"/>
                      <p:cNvSpPr/>
                      <p:nvPr/>
                    </p:nvSpPr>
                    <p:spPr>
                      <a:xfrm>
                        <a:off x="0" y="55180"/>
                        <a:ext cx="1388745" cy="492760"/>
                      </a:xfrm>
                      <a:custGeom>
                        <a:avLst/>
                        <a:gdLst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75922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5 w 1381169"/>
                          <a:gd name="connsiteY5" fmla="*/ 266560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5388"/>
                          <a:gd name="connsiteX1" fmla="*/ 341178 w 1381169"/>
                          <a:gd name="connsiteY1" fmla="*/ 6442 h 495388"/>
                          <a:gd name="connsiteX2" fmla="*/ 581602 w 1381169"/>
                          <a:gd name="connsiteY2" fmla="*/ 26149 h 495388"/>
                          <a:gd name="connsiteX3" fmla="*/ 885089 w 1381169"/>
                          <a:gd name="connsiteY3" fmla="*/ 81329 h 495388"/>
                          <a:gd name="connsiteX4" fmla="*/ 1117630 w 1381169"/>
                          <a:gd name="connsiteY4" fmla="*/ 187759 h 495388"/>
                          <a:gd name="connsiteX5" fmla="*/ 1271345 w 1381169"/>
                          <a:gd name="connsiteY5" fmla="*/ 266560 h 495388"/>
                          <a:gd name="connsiteX6" fmla="*/ 1377761 w 1381169"/>
                          <a:gd name="connsiteY6" fmla="*/ 302046 h 495388"/>
                          <a:gd name="connsiteX7" fmla="*/ 1354113 w 1381169"/>
                          <a:gd name="connsiteY7" fmla="*/ 420287 h 495388"/>
                          <a:gd name="connsiteX8" fmla="*/ 1346230 w 1381169"/>
                          <a:gd name="connsiteY8" fmla="*/ 495173 h 495388"/>
                          <a:gd name="connsiteX9" fmla="*/ 1184633 w 1381169"/>
                          <a:gd name="connsiteY9" fmla="*/ 439971 h 495388"/>
                          <a:gd name="connsiteX10" fmla="*/ 1042744 w 1381169"/>
                          <a:gd name="connsiteY10" fmla="*/ 353284 h 495388"/>
                          <a:gd name="connsiteX11" fmla="*/ 912678 w 1381169"/>
                          <a:gd name="connsiteY11" fmla="*/ 282339 h 495388"/>
                          <a:gd name="connsiteX12" fmla="*/ 747140 w 1381169"/>
                          <a:gd name="connsiteY12" fmla="*/ 238984 h 495388"/>
                          <a:gd name="connsiteX13" fmla="*/ 518540 w 1381169"/>
                          <a:gd name="connsiteY13" fmla="*/ 199570 h 495388"/>
                          <a:gd name="connsiteX14" fmla="*/ 242644 w 1381169"/>
                          <a:gd name="connsiteY14" fmla="*/ 179863 h 495388"/>
                          <a:gd name="connsiteX15" fmla="*/ 57399 w 1381169"/>
                          <a:gd name="connsiteY15" fmla="*/ 187746 h 495388"/>
                          <a:gd name="connsiteX16" fmla="*/ 6161 w 1381169"/>
                          <a:gd name="connsiteY16" fmla="*/ 140449 h 495388"/>
                          <a:gd name="connsiteX17" fmla="*/ 6161 w 1381169"/>
                          <a:gd name="connsiteY17" fmla="*/ 41915 h 495388"/>
                          <a:gd name="connsiteX18" fmla="*/ 45575 w 1381169"/>
                          <a:gd name="connsiteY18" fmla="*/ 2501 h 495388"/>
                          <a:gd name="connsiteX0" fmla="*/ 45575 w 1381169"/>
                          <a:gd name="connsiteY0" fmla="*/ 2501 h 472056"/>
                          <a:gd name="connsiteX1" fmla="*/ 341178 w 1381169"/>
                          <a:gd name="connsiteY1" fmla="*/ 6442 h 472056"/>
                          <a:gd name="connsiteX2" fmla="*/ 581602 w 1381169"/>
                          <a:gd name="connsiteY2" fmla="*/ 26149 h 472056"/>
                          <a:gd name="connsiteX3" fmla="*/ 885089 w 1381169"/>
                          <a:gd name="connsiteY3" fmla="*/ 81329 h 472056"/>
                          <a:gd name="connsiteX4" fmla="*/ 1117630 w 1381169"/>
                          <a:gd name="connsiteY4" fmla="*/ 187759 h 472056"/>
                          <a:gd name="connsiteX5" fmla="*/ 1271345 w 1381169"/>
                          <a:gd name="connsiteY5" fmla="*/ 266560 h 472056"/>
                          <a:gd name="connsiteX6" fmla="*/ 1377761 w 1381169"/>
                          <a:gd name="connsiteY6" fmla="*/ 302046 h 472056"/>
                          <a:gd name="connsiteX7" fmla="*/ 1354113 w 1381169"/>
                          <a:gd name="connsiteY7" fmla="*/ 420287 h 472056"/>
                          <a:gd name="connsiteX8" fmla="*/ 1346273 w 1381169"/>
                          <a:gd name="connsiteY8" fmla="*/ 471609 h 472056"/>
                          <a:gd name="connsiteX9" fmla="*/ 1184633 w 1381169"/>
                          <a:gd name="connsiteY9" fmla="*/ 439971 h 472056"/>
                          <a:gd name="connsiteX10" fmla="*/ 1042744 w 1381169"/>
                          <a:gd name="connsiteY10" fmla="*/ 353284 h 472056"/>
                          <a:gd name="connsiteX11" fmla="*/ 912678 w 1381169"/>
                          <a:gd name="connsiteY11" fmla="*/ 282339 h 472056"/>
                          <a:gd name="connsiteX12" fmla="*/ 747140 w 1381169"/>
                          <a:gd name="connsiteY12" fmla="*/ 238984 h 472056"/>
                          <a:gd name="connsiteX13" fmla="*/ 518540 w 1381169"/>
                          <a:gd name="connsiteY13" fmla="*/ 199570 h 472056"/>
                          <a:gd name="connsiteX14" fmla="*/ 242644 w 1381169"/>
                          <a:gd name="connsiteY14" fmla="*/ 179863 h 472056"/>
                          <a:gd name="connsiteX15" fmla="*/ 57399 w 1381169"/>
                          <a:gd name="connsiteY15" fmla="*/ 187746 h 472056"/>
                          <a:gd name="connsiteX16" fmla="*/ 6161 w 1381169"/>
                          <a:gd name="connsiteY16" fmla="*/ 140449 h 472056"/>
                          <a:gd name="connsiteX17" fmla="*/ 6161 w 1381169"/>
                          <a:gd name="connsiteY17" fmla="*/ 41915 h 472056"/>
                          <a:gd name="connsiteX18" fmla="*/ 45575 w 1381169"/>
                          <a:gd name="connsiteY18" fmla="*/ 2501 h 472056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84633 w 1381168"/>
                          <a:gd name="connsiteY9" fmla="*/ 439971 h 493161"/>
                          <a:gd name="connsiteX10" fmla="*/ 1042744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42744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30920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30920 w 1381168"/>
                          <a:gd name="connsiteY10" fmla="*/ 353284 h 493161"/>
                          <a:gd name="connsiteX11" fmla="*/ 900854 w 1381168"/>
                          <a:gd name="connsiteY11" fmla="*/ 286284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407552"/>
                          <a:gd name="connsiteY0" fmla="*/ 2501 h 493161"/>
                          <a:gd name="connsiteX1" fmla="*/ 341178 w 1407552"/>
                          <a:gd name="connsiteY1" fmla="*/ 6442 h 493161"/>
                          <a:gd name="connsiteX2" fmla="*/ 581602 w 1407552"/>
                          <a:gd name="connsiteY2" fmla="*/ 26149 h 493161"/>
                          <a:gd name="connsiteX3" fmla="*/ 885089 w 1407552"/>
                          <a:gd name="connsiteY3" fmla="*/ 81329 h 493161"/>
                          <a:gd name="connsiteX4" fmla="*/ 1117630 w 1407552"/>
                          <a:gd name="connsiteY4" fmla="*/ 187759 h 493161"/>
                          <a:gd name="connsiteX5" fmla="*/ 1271345 w 1407552"/>
                          <a:gd name="connsiteY5" fmla="*/ 266560 h 493161"/>
                          <a:gd name="connsiteX6" fmla="*/ 1405352 w 1407552"/>
                          <a:gd name="connsiteY6" fmla="*/ 313880 h 493161"/>
                          <a:gd name="connsiteX7" fmla="*/ 1354113 w 1407552"/>
                          <a:gd name="connsiteY7" fmla="*/ 420287 h 493161"/>
                          <a:gd name="connsiteX8" fmla="*/ 1346316 w 1407552"/>
                          <a:gd name="connsiteY8" fmla="*/ 492934 h 493161"/>
                          <a:gd name="connsiteX9" fmla="*/ 1168866 w 1407552"/>
                          <a:gd name="connsiteY9" fmla="*/ 439971 h 493161"/>
                          <a:gd name="connsiteX10" fmla="*/ 1030920 w 1407552"/>
                          <a:gd name="connsiteY10" fmla="*/ 353284 h 493161"/>
                          <a:gd name="connsiteX11" fmla="*/ 900854 w 1407552"/>
                          <a:gd name="connsiteY11" fmla="*/ 286284 h 493161"/>
                          <a:gd name="connsiteX12" fmla="*/ 747140 w 1407552"/>
                          <a:gd name="connsiteY12" fmla="*/ 238984 h 493161"/>
                          <a:gd name="connsiteX13" fmla="*/ 518540 w 1407552"/>
                          <a:gd name="connsiteY13" fmla="*/ 199570 h 493161"/>
                          <a:gd name="connsiteX14" fmla="*/ 242644 w 1407552"/>
                          <a:gd name="connsiteY14" fmla="*/ 179863 h 493161"/>
                          <a:gd name="connsiteX15" fmla="*/ 57399 w 1407552"/>
                          <a:gd name="connsiteY15" fmla="*/ 187746 h 493161"/>
                          <a:gd name="connsiteX16" fmla="*/ 6161 w 1407552"/>
                          <a:gd name="connsiteY16" fmla="*/ 140449 h 493161"/>
                          <a:gd name="connsiteX17" fmla="*/ 6161 w 1407552"/>
                          <a:gd name="connsiteY17" fmla="*/ 41915 h 493161"/>
                          <a:gd name="connsiteX18" fmla="*/ 45575 w 1407552"/>
                          <a:gd name="connsiteY18" fmla="*/ 2501 h 493161"/>
                          <a:gd name="connsiteX0" fmla="*/ 45575 w 1407552"/>
                          <a:gd name="connsiteY0" fmla="*/ 2501 h 492934"/>
                          <a:gd name="connsiteX1" fmla="*/ 341178 w 1407552"/>
                          <a:gd name="connsiteY1" fmla="*/ 6442 h 492934"/>
                          <a:gd name="connsiteX2" fmla="*/ 581602 w 1407552"/>
                          <a:gd name="connsiteY2" fmla="*/ 26149 h 492934"/>
                          <a:gd name="connsiteX3" fmla="*/ 885089 w 1407552"/>
                          <a:gd name="connsiteY3" fmla="*/ 81329 h 492934"/>
                          <a:gd name="connsiteX4" fmla="*/ 1117630 w 1407552"/>
                          <a:gd name="connsiteY4" fmla="*/ 187759 h 492934"/>
                          <a:gd name="connsiteX5" fmla="*/ 1271345 w 1407552"/>
                          <a:gd name="connsiteY5" fmla="*/ 266560 h 492934"/>
                          <a:gd name="connsiteX6" fmla="*/ 1405352 w 1407552"/>
                          <a:gd name="connsiteY6" fmla="*/ 313880 h 492934"/>
                          <a:gd name="connsiteX7" fmla="*/ 1354113 w 1407552"/>
                          <a:gd name="connsiteY7" fmla="*/ 440010 h 492934"/>
                          <a:gd name="connsiteX8" fmla="*/ 1346316 w 1407552"/>
                          <a:gd name="connsiteY8" fmla="*/ 492934 h 492934"/>
                          <a:gd name="connsiteX9" fmla="*/ 1168866 w 1407552"/>
                          <a:gd name="connsiteY9" fmla="*/ 439971 h 492934"/>
                          <a:gd name="connsiteX10" fmla="*/ 1030920 w 1407552"/>
                          <a:gd name="connsiteY10" fmla="*/ 353284 h 492934"/>
                          <a:gd name="connsiteX11" fmla="*/ 900854 w 1407552"/>
                          <a:gd name="connsiteY11" fmla="*/ 286284 h 492934"/>
                          <a:gd name="connsiteX12" fmla="*/ 747140 w 1407552"/>
                          <a:gd name="connsiteY12" fmla="*/ 238984 h 492934"/>
                          <a:gd name="connsiteX13" fmla="*/ 518540 w 1407552"/>
                          <a:gd name="connsiteY13" fmla="*/ 199570 h 492934"/>
                          <a:gd name="connsiteX14" fmla="*/ 242644 w 1407552"/>
                          <a:gd name="connsiteY14" fmla="*/ 179863 h 492934"/>
                          <a:gd name="connsiteX15" fmla="*/ 57399 w 1407552"/>
                          <a:gd name="connsiteY15" fmla="*/ 187746 h 492934"/>
                          <a:gd name="connsiteX16" fmla="*/ 6161 w 1407552"/>
                          <a:gd name="connsiteY16" fmla="*/ 140449 h 492934"/>
                          <a:gd name="connsiteX17" fmla="*/ 6161 w 1407552"/>
                          <a:gd name="connsiteY17" fmla="*/ 41915 h 492934"/>
                          <a:gd name="connsiteX18" fmla="*/ 45575 w 1407552"/>
                          <a:gd name="connsiteY18" fmla="*/ 2501 h 492934"/>
                          <a:gd name="connsiteX0" fmla="*/ 45575 w 1409691"/>
                          <a:gd name="connsiteY0" fmla="*/ 2501 h 492934"/>
                          <a:gd name="connsiteX1" fmla="*/ 341178 w 1409691"/>
                          <a:gd name="connsiteY1" fmla="*/ 6442 h 492934"/>
                          <a:gd name="connsiteX2" fmla="*/ 581602 w 1409691"/>
                          <a:gd name="connsiteY2" fmla="*/ 26149 h 492934"/>
                          <a:gd name="connsiteX3" fmla="*/ 885089 w 1409691"/>
                          <a:gd name="connsiteY3" fmla="*/ 81329 h 492934"/>
                          <a:gd name="connsiteX4" fmla="*/ 1117630 w 1409691"/>
                          <a:gd name="connsiteY4" fmla="*/ 187759 h 492934"/>
                          <a:gd name="connsiteX5" fmla="*/ 1271345 w 1409691"/>
                          <a:gd name="connsiteY5" fmla="*/ 266560 h 492934"/>
                          <a:gd name="connsiteX6" fmla="*/ 1407552 w 1409691"/>
                          <a:gd name="connsiteY6" fmla="*/ 302163 h 492934"/>
                          <a:gd name="connsiteX7" fmla="*/ 1354113 w 1409691"/>
                          <a:gd name="connsiteY7" fmla="*/ 440010 h 492934"/>
                          <a:gd name="connsiteX8" fmla="*/ 1346316 w 1409691"/>
                          <a:gd name="connsiteY8" fmla="*/ 492934 h 492934"/>
                          <a:gd name="connsiteX9" fmla="*/ 1168866 w 1409691"/>
                          <a:gd name="connsiteY9" fmla="*/ 439971 h 492934"/>
                          <a:gd name="connsiteX10" fmla="*/ 1030920 w 1409691"/>
                          <a:gd name="connsiteY10" fmla="*/ 353284 h 492934"/>
                          <a:gd name="connsiteX11" fmla="*/ 900854 w 1409691"/>
                          <a:gd name="connsiteY11" fmla="*/ 286284 h 492934"/>
                          <a:gd name="connsiteX12" fmla="*/ 747140 w 1409691"/>
                          <a:gd name="connsiteY12" fmla="*/ 238984 h 492934"/>
                          <a:gd name="connsiteX13" fmla="*/ 518540 w 1409691"/>
                          <a:gd name="connsiteY13" fmla="*/ 199570 h 492934"/>
                          <a:gd name="connsiteX14" fmla="*/ 242644 w 1409691"/>
                          <a:gd name="connsiteY14" fmla="*/ 179863 h 492934"/>
                          <a:gd name="connsiteX15" fmla="*/ 57399 w 1409691"/>
                          <a:gd name="connsiteY15" fmla="*/ 187746 h 492934"/>
                          <a:gd name="connsiteX16" fmla="*/ 6161 w 1409691"/>
                          <a:gd name="connsiteY16" fmla="*/ 140449 h 492934"/>
                          <a:gd name="connsiteX17" fmla="*/ 6161 w 1409691"/>
                          <a:gd name="connsiteY17" fmla="*/ 41915 h 492934"/>
                          <a:gd name="connsiteX18" fmla="*/ 45575 w 1409691"/>
                          <a:gd name="connsiteY18" fmla="*/ 2501 h 492934"/>
                          <a:gd name="connsiteX0" fmla="*/ 45575 w 1411775"/>
                          <a:gd name="connsiteY0" fmla="*/ 2501 h 492934"/>
                          <a:gd name="connsiteX1" fmla="*/ 341178 w 1411775"/>
                          <a:gd name="connsiteY1" fmla="*/ 6442 h 492934"/>
                          <a:gd name="connsiteX2" fmla="*/ 581602 w 1411775"/>
                          <a:gd name="connsiteY2" fmla="*/ 26149 h 492934"/>
                          <a:gd name="connsiteX3" fmla="*/ 885089 w 1411775"/>
                          <a:gd name="connsiteY3" fmla="*/ 81329 h 492934"/>
                          <a:gd name="connsiteX4" fmla="*/ 1117630 w 1411775"/>
                          <a:gd name="connsiteY4" fmla="*/ 187759 h 492934"/>
                          <a:gd name="connsiteX5" fmla="*/ 1271345 w 1411775"/>
                          <a:gd name="connsiteY5" fmla="*/ 266560 h 492934"/>
                          <a:gd name="connsiteX6" fmla="*/ 1409691 w 1411775"/>
                          <a:gd name="connsiteY6" fmla="*/ 306212 h 492934"/>
                          <a:gd name="connsiteX7" fmla="*/ 1354113 w 1411775"/>
                          <a:gd name="connsiteY7" fmla="*/ 440010 h 492934"/>
                          <a:gd name="connsiteX8" fmla="*/ 1346316 w 1411775"/>
                          <a:gd name="connsiteY8" fmla="*/ 492934 h 492934"/>
                          <a:gd name="connsiteX9" fmla="*/ 1168866 w 1411775"/>
                          <a:gd name="connsiteY9" fmla="*/ 439971 h 492934"/>
                          <a:gd name="connsiteX10" fmla="*/ 1030920 w 1411775"/>
                          <a:gd name="connsiteY10" fmla="*/ 353284 h 492934"/>
                          <a:gd name="connsiteX11" fmla="*/ 900854 w 1411775"/>
                          <a:gd name="connsiteY11" fmla="*/ 286284 h 492934"/>
                          <a:gd name="connsiteX12" fmla="*/ 747140 w 1411775"/>
                          <a:gd name="connsiteY12" fmla="*/ 238984 h 492934"/>
                          <a:gd name="connsiteX13" fmla="*/ 518540 w 1411775"/>
                          <a:gd name="connsiteY13" fmla="*/ 199570 h 492934"/>
                          <a:gd name="connsiteX14" fmla="*/ 242644 w 1411775"/>
                          <a:gd name="connsiteY14" fmla="*/ 179863 h 492934"/>
                          <a:gd name="connsiteX15" fmla="*/ 57399 w 1411775"/>
                          <a:gd name="connsiteY15" fmla="*/ 187746 h 492934"/>
                          <a:gd name="connsiteX16" fmla="*/ 6161 w 1411775"/>
                          <a:gd name="connsiteY16" fmla="*/ 140449 h 492934"/>
                          <a:gd name="connsiteX17" fmla="*/ 6161 w 1411775"/>
                          <a:gd name="connsiteY17" fmla="*/ 41915 h 492934"/>
                          <a:gd name="connsiteX18" fmla="*/ 45575 w 1411775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17630 w 1389127"/>
                          <a:gd name="connsiteY4" fmla="*/ 187759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42644 w 1389127"/>
                          <a:gd name="connsiteY14" fmla="*/ 179863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42644 w 1389127"/>
                          <a:gd name="connsiteY14" fmla="*/ 179863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33760 w 1389127"/>
                          <a:gd name="connsiteY15" fmla="*/ 183870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33769 w 1389127"/>
                          <a:gd name="connsiteY15" fmla="*/ 199705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389127" h="492934">
                            <a:moveTo>
                              <a:pt x="45575" y="2501"/>
                            </a:moveTo>
                            <a:cubicBezTo>
                              <a:pt x="101411" y="-3411"/>
                              <a:pt x="251840" y="2501"/>
                              <a:pt x="341178" y="6442"/>
                            </a:cubicBezTo>
                            <a:cubicBezTo>
                              <a:pt x="430516" y="10383"/>
                              <a:pt x="490950" y="13668"/>
                              <a:pt x="581602" y="26149"/>
                            </a:cubicBezTo>
                            <a:cubicBezTo>
                              <a:pt x="672254" y="38630"/>
                              <a:pt x="797671" y="57669"/>
                              <a:pt x="885089" y="81329"/>
                            </a:cubicBezTo>
                            <a:cubicBezTo>
                              <a:pt x="972507" y="104989"/>
                              <a:pt x="1041734" y="137239"/>
                              <a:pt x="1106110" y="168111"/>
                            </a:cubicBezTo>
                            <a:cubicBezTo>
                              <a:pt x="1170486" y="198983"/>
                              <a:pt x="1224662" y="243525"/>
                              <a:pt x="1271345" y="266560"/>
                            </a:cubicBezTo>
                            <a:cubicBezTo>
                              <a:pt x="1318028" y="289595"/>
                              <a:pt x="1372415" y="277412"/>
                              <a:pt x="1386210" y="306320"/>
                            </a:cubicBezTo>
                            <a:cubicBezTo>
                              <a:pt x="1400005" y="335228"/>
                              <a:pt x="1360762" y="408908"/>
                              <a:pt x="1354113" y="440010"/>
                            </a:cubicBezTo>
                            <a:cubicBezTo>
                              <a:pt x="1347464" y="471112"/>
                              <a:pt x="1377190" y="492940"/>
                              <a:pt x="1346316" y="492934"/>
                            </a:cubicBezTo>
                            <a:cubicBezTo>
                              <a:pt x="1315442" y="492928"/>
                              <a:pt x="1221384" y="460597"/>
                              <a:pt x="1168866" y="439971"/>
                            </a:cubicBezTo>
                            <a:cubicBezTo>
                              <a:pt x="1116348" y="419345"/>
                              <a:pt x="1075831" y="392148"/>
                              <a:pt x="1031204" y="369179"/>
                            </a:cubicBezTo>
                            <a:cubicBezTo>
                              <a:pt x="986577" y="346210"/>
                              <a:pt x="951410" y="322528"/>
                              <a:pt x="901102" y="302157"/>
                            </a:cubicBezTo>
                            <a:cubicBezTo>
                              <a:pt x="850794" y="281786"/>
                              <a:pt x="791743" y="262068"/>
                              <a:pt x="729356" y="246954"/>
                            </a:cubicBezTo>
                            <a:cubicBezTo>
                              <a:pt x="666969" y="231840"/>
                              <a:pt x="606560" y="218688"/>
                              <a:pt x="526778" y="211470"/>
                            </a:cubicBezTo>
                            <a:cubicBezTo>
                              <a:pt x="446996" y="204253"/>
                              <a:pt x="332832" y="205610"/>
                              <a:pt x="250664" y="203649"/>
                            </a:cubicBezTo>
                            <a:cubicBezTo>
                              <a:pt x="168496" y="201688"/>
                              <a:pt x="74520" y="210238"/>
                              <a:pt x="33769" y="199705"/>
                            </a:cubicBezTo>
                            <a:cubicBezTo>
                              <a:pt x="-6981" y="189172"/>
                              <a:pt x="14701" y="164754"/>
                              <a:pt x="6161" y="140449"/>
                            </a:cubicBezTo>
                            <a:cubicBezTo>
                              <a:pt x="-2379" y="116144"/>
                              <a:pt x="-1722" y="65563"/>
                              <a:pt x="6161" y="41915"/>
                            </a:cubicBezTo>
                            <a:cubicBezTo>
                              <a:pt x="14044" y="18267"/>
                              <a:pt x="-10261" y="8413"/>
                              <a:pt x="45575" y="2501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65000"/>
                          <a:alpha val="4902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7" name="Bogen 26"/>
                      <p:cNvSpPr/>
                      <p:nvPr/>
                    </p:nvSpPr>
                    <p:spPr>
                      <a:xfrm rot="20519237" flipH="1">
                        <a:off x="567559" y="86711"/>
                        <a:ext cx="168910" cy="291465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" name="Bogen 27"/>
                      <p:cNvSpPr/>
                      <p:nvPr/>
                    </p:nvSpPr>
                    <p:spPr>
                      <a:xfrm rot="20519237" flipH="1">
                        <a:off x="370490" y="74887"/>
                        <a:ext cx="168910" cy="291465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" name="Bogen 28"/>
                      <p:cNvSpPr/>
                      <p:nvPr/>
                    </p:nvSpPr>
                    <p:spPr>
                      <a:xfrm flipH="1">
                        <a:off x="1363717" y="299545"/>
                        <a:ext cx="151130" cy="459740"/>
                      </a:xfrm>
                      <a:prstGeom prst="arc">
                        <a:avLst/>
                      </a:prstGeom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4" name="Gruppieren 13"/>
                  <p:cNvGrpSpPr/>
                  <p:nvPr/>
                </p:nvGrpSpPr>
                <p:grpSpPr>
                  <a:xfrm>
                    <a:off x="0" y="4503420"/>
                    <a:ext cx="3511550" cy="1271270"/>
                    <a:chOff x="0" y="0"/>
                    <a:chExt cx="3511550" cy="1271270"/>
                  </a:xfrm>
                </p:grpSpPr>
                <p:pic>
                  <p:nvPicPr>
                    <p:cNvPr id="16" name="Grafik 15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>
                      <a:off x="114300" y="-114300"/>
                      <a:ext cx="611505" cy="8401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7" name="Gruppieren 16"/>
                    <p:cNvGrpSpPr/>
                    <p:nvPr/>
                  </p:nvGrpSpPr>
                  <p:grpSpPr>
                    <a:xfrm>
                      <a:off x="571500" y="160020"/>
                      <a:ext cx="2940050" cy="1111250"/>
                      <a:chOff x="0" y="0"/>
                      <a:chExt cx="2940269" cy="1111469"/>
                    </a:xfrm>
                  </p:grpSpPr>
                  <p:pic>
                    <p:nvPicPr>
                      <p:cNvPr id="18" name="Grafik 17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9155" y="0"/>
                        <a:ext cx="2211114" cy="111146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9" name="Freihandform 18"/>
                      <p:cNvSpPr/>
                      <p:nvPr/>
                    </p:nvSpPr>
                    <p:spPr>
                      <a:xfrm>
                        <a:off x="0" y="55180"/>
                        <a:ext cx="1388745" cy="492760"/>
                      </a:xfrm>
                      <a:custGeom>
                        <a:avLst/>
                        <a:gdLst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75922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4 w 1381169"/>
                          <a:gd name="connsiteY5" fmla="*/ 278398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6518"/>
                          <a:gd name="connsiteX1" fmla="*/ 341178 w 1381169"/>
                          <a:gd name="connsiteY1" fmla="*/ 6442 h 496518"/>
                          <a:gd name="connsiteX2" fmla="*/ 581602 w 1381169"/>
                          <a:gd name="connsiteY2" fmla="*/ 26149 h 496518"/>
                          <a:gd name="connsiteX3" fmla="*/ 885089 w 1381169"/>
                          <a:gd name="connsiteY3" fmla="*/ 81329 h 496518"/>
                          <a:gd name="connsiteX4" fmla="*/ 1117630 w 1381169"/>
                          <a:gd name="connsiteY4" fmla="*/ 187759 h 496518"/>
                          <a:gd name="connsiteX5" fmla="*/ 1271345 w 1381169"/>
                          <a:gd name="connsiteY5" fmla="*/ 266560 h 496518"/>
                          <a:gd name="connsiteX6" fmla="*/ 1377761 w 1381169"/>
                          <a:gd name="connsiteY6" fmla="*/ 302046 h 496518"/>
                          <a:gd name="connsiteX7" fmla="*/ 1354113 w 1381169"/>
                          <a:gd name="connsiteY7" fmla="*/ 420287 h 496518"/>
                          <a:gd name="connsiteX8" fmla="*/ 1346230 w 1381169"/>
                          <a:gd name="connsiteY8" fmla="*/ 495173 h 496518"/>
                          <a:gd name="connsiteX9" fmla="*/ 1184633 w 1381169"/>
                          <a:gd name="connsiteY9" fmla="*/ 459701 h 496518"/>
                          <a:gd name="connsiteX10" fmla="*/ 1042744 w 1381169"/>
                          <a:gd name="connsiteY10" fmla="*/ 353284 h 496518"/>
                          <a:gd name="connsiteX11" fmla="*/ 912678 w 1381169"/>
                          <a:gd name="connsiteY11" fmla="*/ 282339 h 496518"/>
                          <a:gd name="connsiteX12" fmla="*/ 747140 w 1381169"/>
                          <a:gd name="connsiteY12" fmla="*/ 238984 h 496518"/>
                          <a:gd name="connsiteX13" fmla="*/ 518540 w 1381169"/>
                          <a:gd name="connsiteY13" fmla="*/ 199570 h 496518"/>
                          <a:gd name="connsiteX14" fmla="*/ 242644 w 1381169"/>
                          <a:gd name="connsiteY14" fmla="*/ 179863 h 496518"/>
                          <a:gd name="connsiteX15" fmla="*/ 57399 w 1381169"/>
                          <a:gd name="connsiteY15" fmla="*/ 187746 h 496518"/>
                          <a:gd name="connsiteX16" fmla="*/ 6161 w 1381169"/>
                          <a:gd name="connsiteY16" fmla="*/ 140449 h 496518"/>
                          <a:gd name="connsiteX17" fmla="*/ 6161 w 1381169"/>
                          <a:gd name="connsiteY17" fmla="*/ 41915 h 496518"/>
                          <a:gd name="connsiteX18" fmla="*/ 45575 w 1381169"/>
                          <a:gd name="connsiteY18" fmla="*/ 2501 h 496518"/>
                          <a:gd name="connsiteX0" fmla="*/ 45575 w 1381169"/>
                          <a:gd name="connsiteY0" fmla="*/ 2501 h 495388"/>
                          <a:gd name="connsiteX1" fmla="*/ 341178 w 1381169"/>
                          <a:gd name="connsiteY1" fmla="*/ 6442 h 495388"/>
                          <a:gd name="connsiteX2" fmla="*/ 581602 w 1381169"/>
                          <a:gd name="connsiteY2" fmla="*/ 26149 h 495388"/>
                          <a:gd name="connsiteX3" fmla="*/ 885089 w 1381169"/>
                          <a:gd name="connsiteY3" fmla="*/ 81329 h 495388"/>
                          <a:gd name="connsiteX4" fmla="*/ 1117630 w 1381169"/>
                          <a:gd name="connsiteY4" fmla="*/ 187759 h 495388"/>
                          <a:gd name="connsiteX5" fmla="*/ 1271345 w 1381169"/>
                          <a:gd name="connsiteY5" fmla="*/ 266560 h 495388"/>
                          <a:gd name="connsiteX6" fmla="*/ 1377761 w 1381169"/>
                          <a:gd name="connsiteY6" fmla="*/ 302046 h 495388"/>
                          <a:gd name="connsiteX7" fmla="*/ 1354113 w 1381169"/>
                          <a:gd name="connsiteY7" fmla="*/ 420287 h 495388"/>
                          <a:gd name="connsiteX8" fmla="*/ 1346230 w 1381169"/>
                          <a:gd name="connsiteY8" fmla="*/ 495173 h 495388"/>
                          <a:gd name="connsiteX9" fmla="*/ 1184633 w 1381169"/>
                          <a:gd name="connsiteY9" fmla="*/ 439971 h 495388"/>
                          <a:gd name="connsiteX10" fmla="*/ 1042744 w 1381169"/>
                          <a:gd name="connsiteY10" fmla="*/ 353284 h 495388"/>
                          <a:gd name="connsiteX11" fmla="*/ 912678 w 1381169"/>
                          <a:gd name="connsiteY11" fmla="*/ 282339 h 495388"/>
                          <a:gd name="connsiteX12" fmla="*/ 747140 w 1381169"/>
                          <a:gd name="connsiteY12" fmla="*/ 238984 h 495388"/>
                          <a:gd name="connsiteX13" fmla="*/ 518540 w 1381169"/>
                          <a:gd name="connsiteY13" fmla="*/ 199570 h 495388"/>
                          <a:gd name="connsiteX14" fmla="*/ 242644 w 1381169"/>
                          <a:gd name="connsiteY14" fmla="*/ 179863 h 495388"/>
                          <a:gd name="connsiteX15" fmla="*/ 57399 w 1381169"/>
                          <a:gd name="connsiteY15" fmla="*/ 187746 h 495388"/>
                          <a:gd name="connsiteX16" fmla="*/ 6161 w 1381169"/>
                          <a:gd name="connsiteY16" fmla="*/ 140449 h 495388"/>
                          <a:gd name="connsiteX17" fmla="*/ 6161 w 1381169"/>
                          <a:gd name="connsiteY17" fmla="*/ 41915 h 495388"/>
                          <a:gd name="connsiteX18" fmla="*/ 45575 w 1381169"/>
                          <a:gd name="connsiteY18" fmla="*/ 2501 h 495388"/>
                          <a:gd name="connsiteX0" fmla="*/ 45575 w 1381169"/>
                          <a:gd name="connsiteY0" fmla="*/ 2501 h 472056"/>
                          <a:gd name="connsiteX1" fmla="*/ 341178 w 1381169"/>
                          <a:gd name="connsiteY1" fmla="*/ 6442 h 472056"/>
                          <a:gd name="connsiteX2" fmla="*/ 581602 w 1381169"/>
                          <a:gd name="connsiteY2" fmla="*/ 26149 h 472056"/>
                          <a:gd name="connsiteX3" fmla="*/ 885089 w 1381169"/>
                          <a:gd name="connsiteY3" fmla="*/ 81329 h 472056"/>
                          <a:gd name="connsiteX4" fmla="*/ 1117630 w 1381169"/>
                          <a:gd name="connsiteY4" fmla="*/ 187759 h 472056"/>
                          <a:gd name="connsiteX5" fmla="*/ 1271345 w 1381169"/>
                          <a:gd name="connsiteY5" fmla="*/ 266560 h 472056"/>
                          <a:gd name="connsiteX6" fmla="*/ 1377761 w 1381169"/>
                          <a:gd name="connsiteY6" fmla="*/ 302046 h 472056"/>
                          <a:gd name="connsiteX7" fmla="*/ 1354113 w 1381169"/>
                          <a:gd name="connsiteY7" fmla="*/ 420287 h 472056"/>
                          <a:gd name="connsiteX8" fmla="*/ 1346273 w 1381169"/>
                          <a:gd name="connsiteY8" fmla="*/ 471609 h 472056"/>
                          <a:gd name="connsiteX9" fmla="*/ 1184633 w 1381169"/>
                          <a:gd name="connsiteY9" fmla="*/ 439971 h 472056"/>
                          <a:gd name="connsiteX10" fmla="*/ 1042744 w 1381169"/>
                          <a:gd name="connsiteY10" fmla="*/ 353284 h 472056"/>
                          <a:gd name="connsiteX11" fmla="*/ 912678 w 1381169"/>
                          <a:gd name="connsiteY11" fmla="*/ 282339 h 472056"/>
                          <a:gd name="connsiteX12" fmla="*/ 747140 w 1381169"/>
                          <a:gd name="connsiteY12" fmla="*/ 238984 h 472056"/>
                          <a:gd name="connsiteX13" fmla="*/ 518540 w 1381169"/>
                          <a:gd name="connsiteY13" fmla="*/ 199570 h 472056"/>
                          <a:gd name="connsiteX14" fmla="*/ 242644 w 1381169"/>
                          <a:gd name="connsiteY14" fmla="*/ 179863 h 472056"/>
                          <a:gd name="connsiteX15" fmla="*/ 57399 w 1381169"/>
                          <a:gd name="connsiteY15" fmla="*/ 187746 h 472056"/>
                          <a:gd name="connsiteX16" fmla="*/ 6161 w 1381169"/>
                          <a:gd name="connsiteY16" fmla="*/ 140449 h 472056"/>
                          <a:gd name="connsiteX17" fmla="*/ 6161 w 1381169"/>
                          <a:gd name="connsiteY17" fmla="*/ 41915 h 472056"/>
                          <a:gd name="connsiteX18" fmla="*/ 45575 w 1381169"/>
                          <a:gd name="connsiteY18" fmla="*/ 2501 h 472056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84633 w 1381168"/>
                          <a:gd name="connsiteY9" fmla="*/ 439971 h 493161"/>
                          <a:gd name="connsiteX10" fmla="*/ 1042744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42744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30920 w 1381168"/>
                          <a:gd name="connsiteY10" fmla="*/ 353284 h 493161"/>
                          <a:gd name="connsiteX11" fmla="*/ 912678 w 1381168"/>
                          <a:gd name="connsiteY11" fmla="*/ 282339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381168"/>
                          <a:gd name="connsiteY0" fmla="*/ 2501 h 493161"/>
                          <a:gd name="connsiteX1" fmla="*/ 341178 w 1381168"/>
                          <a:gd name="connsiteY1" fmla="*/ 6442 h 493161"/>
                          <a:gd name="connsiteX2" fmla="*/ 581602 w 1381168"/>
                          <a:gd name="connsiteY2" fmla="*/ 26149 h 493161"/>
                          <a:gd name="connsiteX3" fmla="*/ 885089 w 1381168"/>
                          <a:gd name="connsiteY3" fmla="*/ 81329 h 493161"/>
                          <a:gd name="connsiteX4" fmla="*/ 1117630 w 1381168"/>
                          <a:gd name="connsiteY4" fmla="*/ 187759 h 493161"/>
                          <a:gd name="connsiteX5" fmla="*/ 1271345 w 1381168"/>
                          <a:gd name="connsiteY5" fmla="*/ 266560 h 493161"/>
                          <a:gd name="connsiteX6" fmla="*/ 1377761 w 1381168"/>
                          <a:gd name="connsiteY6" fmla="*/ 302046 h 493161"/>
                          <a:gd name="connsiteX7" fmla="*/ 1354113 w 1381168"/>
                          <a:gd name="connsiteY7" fmla="*/ 420287 h 493161"/>
                          <a:gd name="connsiteX8" fmla="*/ 1346316 w 1381168"/>
                          <a:gd name="connsiteY8" fmla="*/ 492934 h 493161"/>
                          <a:gd name="connsiteX9" fmla="*/ 1168866 w 1381168"/>
                          <a:gd name="connsiteY9" fmla="*/ 439971 h 493161"/>
                          <a:gd name="connsiteX10" fmla="*/ 1030920 w 1381168"/>
                          <a:gd name="connsiteY10" fmla="*/ 353284 h 493161"/>
                          <a:gd name="connsiteX11" fmla="*/ 900854 w 1381168"/>
                          <a:gd name="connsiteY11" fmla="*/ 286284 h 493161"/>
                          <a:gd name="connsiteX12" fmla="*/ 747140 w 1381168"/>
                          <a:gd name="connsiteY12" fmla="*/ 238984 h 493161"/>
                          <a:gd name="connsiteX13" fmla="*/ 518540 w 1381168"/>
                          <a:gd name="connsiteY13" fmla="*/ 199570 h 493161"/>
                          <a:gd name="connsiteX14" fmla="*/ 242644 w 1381168"/>
                          <a:gd name="connsiteY14" fmla="*/ 179863 h 493161"/>
                          <a:gd name="connsiteX15" fmla="*/ 57399 w 1381168"/>
                          <a:gd name="connsiteY15" fmla="*/ 187746 h 493161"/>
                          <a:gd name="connsiteX16" fmla="*/ 6161 w 1381168"/>
                          <a:gd name="connsiteY16" fmla="*/ 140449 h 493161"/>
                          <a:gd name="connsiteX17" fmla="*/ 6161 w 1381168"/>
                          <a:gd name="connsiteY17" fmla="*/ 41915 h 493161"/>
                          <a:gd name="connsiteX18" fmla="*/ 45575 w 1381168"/>
                          <a:gd name="connsiteY18" fmla="*/ 2501 h 493161"/>
                          <a:gd name="connsiteX0" fmla="*/ 45575 w 1407552"/>
                          <a:gd name="connsiteY0" fmla="*/ 2501 h 493161"/>
                          <a:gd name="connsiteX1" fmla="*/ 341178 w 1407552"/>
                          <a:gd name="connsiteY1" fmla="*/ 6442 h 493161"/>
                          <a:gd name="connsiteX2" fmla="*/ 581602 w 1407552"/>
                          <a:gd name="connsiteY2" fmla="*/ 26149 h 493161"/>
                          <a:gd name="connsiteX3" fmla="*/ 885089 w 1407552"/>
                          <a:gd name="connsiteY3" fmla="*/ 81329 h 493161"/>
                          <a:gd name="connsiteX4" fmla="*/ 1117630 w 1407552"/>
                          <a:gd name="connsiteY4" fmla="*/ 187759 h 493161"/>
                          <a:gd name="connsiteX5" fmla="*/ 1271345 w 1407552"/>
                          <a:gd name="connsiteY5" fmla="*/ 266560 h 493161"/>
                          <a:gd name="connsiteX6" fmla="*/ 1405352 w 1407552"/>
                          <a:gd name="connsiteY6" fmla="*/ 313880 h 493161"/>
                          <a:gd name="connsiteX7" fmla="*/ 1354113 w 1407552"/>
                          <a:gd name="connsiteY7" fmla="*/ 420287 h 493161"/>
                          <a:gd name="connsiteX8" fmla="*/ 1346316 w 1407552"/>
                          <a:gd name="connsiteY8" fmla="*/ 492934 h 493161"/>
                          <a:gd name="connsiteX9" fmla="*/ 1168866 w 1407552"/>
                          <a:gd name="connsiteY9" fmla="*/ 439971 h 493161"/>
                          <a:gd name="connsiteX10" fmla="*/ 1030920 w 1407552"/>
                          <a:gd name="connsiteY10" fmla="*/ 353284 h 493161"/>
                          <a:gd name="connsiteX11" fmla="*/ 900854 w 1407552"/>
                          <a:gd name="connsiteY11" fmla="*/ 286284 h 493161"/>
                          <a:gd name="connsiteX12" fmla="*/ 747140 w 1407552"/>
                          <a:gd name="connsiteY12" fmla="*/ 238984 h 493161"/>
                          <a:gd name="connsiteX13" fmla="*/ 518540 w 1407552"/>
                          <a:gd name="connsiteY13" fmla="*/ 199570 h 493161"/>
                          <a:gd name="connsiteX14" fmla="*/ 242644 w 1407552"/>
                          <a:gd name="connsiteY14" fmla="*/ 179863 h 493161"/>
                          <a:gd name="connsiteX15" fmla="*/ 57399 w 1407552"/>
                          <a:gd name="connsiteY15" fmla="*/ 187746 h 493161"/>
                          <a:gd name="connsiteX16" fmla="*/ 6161 w 1407552"/>
                          <a:gd name="connsiteY16" fmla="*/ 140449 h 493161"/>
                          <a:gd name="connsiteX17" fmla="*/ 6161 w 1407552"/>
                          <a:gd name="connsiteY17" fmla="*/ 41915 h 493161"/>
                          <a:gd name="connsiteX18" fmla="*/ 45575 w 1407552"/>
                          <a:gd name="connsiteY18" fmla="*/ 2501 h 493161"/>
                          <a:gd name="connsiteX0" fmla="*/ 45575 w 1407552"/>
                          <a:gd name="connsiteY0" fmla="*/ 2501 h 492934"/>
                          <a:gd name="connsiteX1" fmla="*/ 341178 w 1407552"/>
                          <a:gd name="connsiteY1" fmla="*/ 6442 h 492934"/>
                          <a:gd name="connsiteX2" fmla="*/ 581602 w 1407552"/>
                          <a:gd name="connsiteY2" fmla="*/ 26149 h 492934"/>
                          <a:gd name="connsiteX3" fmla="*/ 885089 w 1407552"/>
                          <a:gd name="connsiteY3" fmla="*/ 81329 h 492934"/>
                          <a:gd name="connsiteX4" fmla="*/ 1117630 w 1407552"/>
                          <a:gd name="connsiteY4" fmla="*/ 187759 h 492934"/>
                          <a:gd name="connsiteX5" fmla="*/ 1271345 w 1407552"/>
                          <a:gd name="connsiteY5" fmla="*/ 266560 h 492934"/>
                          <a:gd name="connsiteX6" fmla="*/ 1405352 w 1407552"/>
                          <a:gd name="connsiteY6" fmla="*/ 313880 h 492934"/>
                          <a:gd name="connsiteX7" fmla="*/ 1354113 w 1407552"/>
                          <a:gd name="connsiteY7" fmla="*/ 440010 h 492934"/>
                          <a:gd name="connsiteX8" fmla="*/ 1346316 w 1407552"/>
                          <a:gd name="connsiteY8" fmla="*/ 492934 h 492934"/>
                          <a:gd name="connsiteX9" fmla="*/ 1168866 w 1407552"/>
                          <a:gd name="connsiteY9" fmla="*/ 439971 h 492934"/>
                          <a:gd name="connsiteX10" fmla="*/ 1030920 w 1407552"/>
                          <a:gd name="connsiteY10" fmla="*/ 353284 h 492934"/>
                          <a:gd name="connsiteX11" fmla="*/ 900854 w 1407552"/>
                          <a:gd name="connsiteY11" fmla="*/ 286284 h 492934"/>
                          <a:gd name="connsiteX12" fmla="*/ 747140 w 1407552"/>
                          <a:gd name="connsiteY12" fmla="*/ 238984 h 492934"/>
                          <a:gd name="connsiteX13" fmla="*/ 518540 w 1407552"/>
                          <a:gd name="connsiteY13" fmla="*/ 199570 h 492934"/>
                          <a:gd name="connsiteX14" fmla="*/ 242644 w 1407552"/>
                          <a:gd name="connsiteY14" fmla="*/ 179863 h 492934"/>
                          <a:gd name="connsiteX15" fmla="*/ 57399 w 1407552"/>
                          <a:gd name="connsiteY15" fmla="*/ 187746 h 492934"/>
                          <a:gd name="connsiteX16" fmla="*/ 6161 w 1407552"/>
                          <a:gd name="connsiteY16" fmla="*/ 140449 h 492934"/>
                          <a:gd name="connsiteX17" fmla="*/ 6161 w 1407552"/>
                          <a:gd name="connsiteY17" fmla="*/ 41915 h 492934"/>
                          <a:gd name="connsiteX18" fmla="*/ 45575 w 1407552"/>
                          <a:gd name="connsiteY18" fmla="*/ 2501 h 492934"/>
                          <a:gd name="connsiteX0" fmla="*/ 45575 w 1409691"/>
                          <a:gd name="connsiteY0" fmla="*/ 2501 h 492934"/>
                          <a:gd name="connsiteX1" fmla="*/ 341178 w 1409691"/>
                          <a:gd name="connsiteY1" fmla="*/ 6442 h 492934"/>
                          <a:gd name="connsiteX2" fmla="*/ 581602 w 1409691"/>
                          <a:gd name="connsiteY2" fmla="*/ 26149 h 492934"/>
                          <a:gd name="connsiteX3" fmla="*/ 885089 w 1409691"/>
                          <a:gd name="connsiteY3" fmla="*/ 81329 h 492934"/>
                          <a:gd name="connsiteX4" fmla="*/ 1117630 w 1409691"/>
                          <a:gd name="connsiteY4" fmla="*/ 187759 h 492934"/>
                          <a:gd name="connsiteX5" fmla="*/ 1271345 w 1409691"/>
                          <a:gd name="connsiteY5" fmla="*/ 266560 h 492934"/>
                          <a:gd name="connsiteX6" fmla="*/ 1407552 w 1409691"/>
                          <a:gd name="connsiteY6" fmla="*/ 302163 h 492934"/>
                          <a:gd name="connsiteX7" fmla="*/ 1354113 w 1409691"/>
                          <a:gd name="connsiteY7" fmla="*/ 440010 h 492934"/>
                          <a:gd name="connsiteX8" fmla="*/ 1346316 w 1409691"/>
                          <a:gd name="connsiteY8" fmla="*/ 492934 h 492934"/>
                          <a:gd name="connsiteX9" fmla="*/ 1168866 w 1409691"/>
                          <a:gd name="connsiteY9" fmla="*/ 439971 h 492934"/>
                          <a:gd name="connsiteX10" fmla="*/ 1030920 w 1409691"/>
                          <a:gd name="connsiteY10" fmla="*/ 353284 h 492934"/>
                          <a:gd name="connsiteX11" fmla="*/ 900854 w 1409691"/>
                          <a:gd name="connsiteY11" fmla="*/ 286284 h 492934"/>
                          <a:gd name="connsiteX12" fmla="*/ 747140 w 1409691"/>
                          <a:gd name="connsiteY12" fmla="*/ 238984 h 492934"/>
                          <a:gd name="connsiteX13" fmla="*/ 518540 w 1409691"/>
                          <a:gd name="connsiteY13" fmla="*/ 199570 h 492934"/>
                          <a:gd name="connsiteX14" fmla="*/ 242644 w 1409691"/>
                          <a:gd name="connsiteY14" fmla="*/ 179863 h 492934"/>
                          <a:gd name="connsiteX15" fmla="*/ 57399 w 1409691"/>
                          <a:gd name="connsiteY15" fmla="*/ 187746 h 492934"/>
                          <a:gd name="connsiteX16" fmla="*/ 6161 w 1409691"/>
                          <a:gd name="connsiteY16" fmla="*/ 140449 h 492934"/>
                          <a:gd name="connsiteX17" fmla="*/ 6161 w 1409691"/>
                          <a:gd name="connsiteY17" fmla="*/ 41915 h 492934"/>
                          <a:gd name="connsiteX18" fmla="*/ 45575 w 1409691"/>
                          <a:gd name="connsiteY18" fmla="*/ 2501 h 492934"/>
                          <a:gd name="connsiteX0" fmla="*/ 45575 w 1411775"/>
                          <a:gd name="connsiteY0" fmla="*/ 2501 h 492934"/>
                          <a:gd name="connsiteX1" fmla="*/ 341178 w 1411775"/>
                          <a:gd name="connsiteY1" fmla="*/ 6442 h 492934"/>
                          <a:gd name="connsiteX2" fmla="*/ 581602 w 1411775"/>
                          <a:gd name="connsiteY2" fmla="*/ 26149 h 492934"/>
                          <a:gd name="connsiteX3" fmla="*/ 885089 w 1411775"/>
                          <a:gd name="connsiteY3" fmla="*/ 81329 h 492934"/>
                          <a:gd name="connsiteX4" fmla="*/ 1117630 w 1411775"/>
                          <a:gd name="connsiteY4" fmla="*/ 187759 h 492934"/>
                          <a:gd name="connsiteX5" fmla="*/ 1271345 w 1411775"/>
                          <a:gd name="connsiteY5" fmla="*/ 266560 h 492934"/>
                          <a:gd name="connsiteX6" fmla="*/ 1409691 w 1411775"/>
                          <a:gd name="connsiteY6" fmla="*/ 306212 h 492934"/>
                          <a:gd name="connsiteX7" fmla="*/ 1354113 w 1411775"/>
                          <a:gd name="connsiteY7" fmla="*/ 440010 h 492934"/>
                          <a:gd name="connsiteX8" fmla="*/ 1346316 w 1411775"/>
                          <a:gd name="connsiteY8" fmla="*/ 492934 h 492934"/>
                          <a:gd name="connsiteX9" fmla="*/ 1168866 w 1411775"/>
                          <a:gd name="connsiteY9" fmla="*/ 439971 h 492934"/>
                          <a:gd name="connsiteX10" fmla="*/ 1030920 w 1411775"/>
                          <a:gd name="connsiteY10" fmla="*/ 353284 h 492934"/>
                          <a:gd name="connsiteX11" fmla="*/ 900854 w 1411775"/>
                          <a:gd name="connsiteY11" fmla="*/ 286284 h 492934"/>
                          <a:gd name="connsiteX12" fmla="*/ 747140 w 1411775"/>
                          <a:gd name="connsiteY12" fmla="*/ 238984 h 492934"/>
                          <a:gd name="connsiteX13" fmla="*/ 518540 w 1411775"/>
                          <a:gd name="connsiteY13" fmla="*/ 199570 h 492934"/>
                          <a:gd name="connsiteX14" fmla="*/ 242644 w 1411775"/>
                          <a:gd name="connsiteY14" fmla="*/ 179863 h 492934"/>
                          <a:gd name="connsiteX15" fmla="*/ 57399 w 1411775"/>
                          <a:gd name="connsiteY15" fmla="*/ 187746 h 492934"/>
                          <a:gd name="connsiteX16" fmla="*/ 6161 w 1411775"/>
                          <a:gd name="connsiteY16" fmla="*/ 140449 h 492934"/>
                          <a:gd name="connsiteX17" fmla="*/ 6161 w 1411775"/>
                          <a:gd name="connsiteY17" fmla="*/ 41915 h 492934"/>
                          <a:gd name="connsiteX18" fmla="*/ 45575 w 1411775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17630 w 1389127"/>
                          <a:gd name="connsiteY4" fmla="*/ 187759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42644 w 1389127"/>
                          <a:gd name="connsiteY14" fmla="*/ 179863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42644 w 1389127"/>
                          <a:gd name="connsiteY14" fmla="*/ 179863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47140 w 1389127"/>
                          <a:gd name="connsiteY12" fmla="*/ 23898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0854 w 1389127"/>
                          <a:gd name="connsiteY11" fmla="*/ 286284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0920 w 1389127"/>
                          <a:gd name="connsiteY10" fmla="*/ 353284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18540 w 1389127"/>
                          <a:gd name="connsiteY13" fmla="*/ 1995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595 w 1389127"/>
                          <a:gd name="connsiteY14" fmla="*/ 187812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57399 w 1389127"/>
                          <a:gd name="connsiteY15" fmla="*/ 187746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33760 w 1389127"/>
                          <a:gd name="connsiteY15" fmla="*/ 183870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  <a:gd name="connsiteX0" fmla="*/ 45575 w 1389127"/>
                          <a:gd name="connsiteY0" fmla="*/ 2501 h 492934"/>
                          <a:gd name="connsiteX1" fmla="*/ 341178 w 1389127"/>
                          <a:gd name="connsiteY1" fmla="*/ 6442 h 492934"/>
                          <a:gd name="connsiteX2" fmla="*/ 581602 w 1389127"/>
                          <a:gd name="connsiteY2" fmla="*/ 26149 h 492934"/>
                          <a:gd name="connsiteX3" fmla="*/ 885089 w 1389127"/>
                          <a:gd name="connsiteY3" fmla="*/ 81329 h 492934"/>
                          <a:gd name="connsiteX4" fmla="*/ 1106110 w 1389127"/>
                          <a:gd name="connsiteY4" fmla="*/ 168111 h 492934"/>
                          <a:gd name="connsiteX5" fmla="*/ 1271345 w 1389127"/>
                          <a:gd name="connsiteY5" fmla="*/ 266560 h 492934"/>
                          <a:gd name="connsiteX6" fmla="*/ 1386210 w 1389127"/>
                          <a:gd name="connsiteY6" fmla="*/ 306320 h 492934"/>
                          <a:gd name="connsiteX7" fmla="*/ 1354113 w 1389127"/>
                          <a:gd name="connsiteY7" fmla="*/ 440010 h 492934"/>
                          <a:gd name="connsiteX8" fmla="*/ 1346316 w 1389127"/>
                          <a:gd name="connsiteY8" fmla="*/ 492934 h 492934"/>
                          <a:gd name="connsiteX9" fmla="*/ 1168866 w 1389127"/>
                          <a:gd name="connsiteY9" fmla="*/ 439971 h 492934"/>
                          <a:gd name="connsiteX10" fmla="*/ 1031204 w 1389127"/>
                          <a:gd name="connsiteY10" fmla="*/ 369179 h 492934"/>
                          <a:gd name="connsiteX11" fmla="*/ 901102 w 1389127"/>
                          <a:gd name="connsiteY11" fmla="*/ 302157 h 492934"/>
                          <a:gd name="connsiteX12" fmla="*/ 729356 w 1389127"/>
                          <a:gd name="connsiteY12" fmla="*/ 246954 h 492934"/>
                          <a:gd name="connsiteX13" fmla="*/ 526778 w 1389127"/>
                          <a:gd name="connsiteY13" fmla="*/ 211470 h 492934"/>
                          <a:gd name="connsiteX14" fmla="*/ 250664 w 1389127"/>
                          <a:gd name="connsiteY14" fmla="*/ 203649 h 492934"/>
                          <a:gd name="connsiteX15" fmla="*/ 33769 w 1389127"/>
                          <a:gd name="connsiteY15" fmla="*/ 199705 h 492934"/>
                          <a:gd name="connsiteX16" fmla="*/ 6161 w 1389127"/>
                          <a:gd name="connsiteY16" fmla="*/ 140449 h 492934"/>
                          <a:gd name="connsiteX17" fmla="*/ 6161 w 1389127"/>
                          <a:gd name="connsiteY17" fmla="*/ 41915 h 492934"/>
                          <a:gd name="connsiteX18" fmla="*/ 45575 w 1389127"/>
                          <a:gd name="connsiteY18" fmla="*/ 2501 h 4929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389127" h="492934">
                            <a:moveTo>
                              <a:pt x="45575" y="2501"/>
                            </a:moveTo>
                            <a:cubicBezTo>
                              <a:pt x="101411" y="-3411"/>
                              <a:pt x="251840" y="2501"/>
                              <a:pt x="341178" y="6442"/>
                            </a:cubicBezTo>
                            <a:cubicBezTo>
                              <a:pt x="430516" y="10383"/>
                              <a:pt x="490950" y="13668"/>
                              <a:pt x="581602" y="26149"/>
                            </a:cubicBezTo>
                            <a:cubicBezTo>
                              <a:pt x="672254" y="38630"/>
                              <a:pt x="797671" y="57669"/>
                              <a:pt x="885089" y="81329"/>
                            </a:cubicBezTo>
                            <a:cubicBezTo>
                              <a:pt x="972507" y="104989"/>
                              <a:pt x="1041734" y="137239"/>
                              <a:pt x="1106110" y="168111"/>
                            </a:cubicBezTo>
                            <a:cubicBezTo>
                              <a:pt x="1170486" y="198983"/>
                              <a:pt x="1224662" y="243525"/>
                              <a:pt x="1271345" y="266560"/>
                            </a:cubicBezTo>
                            <a:cubicBezTo>
                              <a:pt x="1318028" y="289595"/>
                              <a:pt x="1372415" y="277412"/>
                              <a:pt x="1386210" y="306320"/>
                            </a:cubicBezTo>
                            <a:cubicBezTo>
                              <a:pt x="1400005" y="335228"/>
                              <a:pt x="1360762" y="408908"/>
                              <a:pt x="1354113" y="440010"/>
                            </a:cubicBezTo>
                            <a:cubicBezTo>
                              <a:pt x="1347464" y="471112"/>
                              <a:pt x="1377190" y="492940"/>
                              <a:pt x="1346316" y="492934"/>
                            </a:cubicBezTo>
                            <a:cubicBezTo>
                              <a:pt x="1315442" y="492928"/>
                              <a:pt x="1221384" y="460597"/>
                              <a:pt x="1168866" y="439971"/>
                            </a:cubicBezTo>
                            <a:cubicBezTo>
                              <a:pt x="1116348" y="419345"/>
                              <a:pt x="1075831" y="392148"/>
                              <a:pt x="1031204" y="369179"/>
                            </a:cubicBezTo>
                            <a:cubicBezTo>
                              <a:pt x="986577" y="346210"/>
                              <a:pt x="951410" y="322528"/>
                              <a:pt x="901102" y="302157"/>
                            </a:cubicBezTo>
                            <a:cubicBezTo>
                              <a:pt x="850794" y="281786"/>
                              <a:pt x="791743" y="262068"/>
                              <a:pt x="729356" y="246954"/>
                            </a:cubicBezTo>
                            <a:cubicBezTo>
                              <a:pt x="666969" y="231840"/>
                              <a:pt x="606560" y="218688"/>
                              <a:pt x="526778" y="211470"/>
                            </a:cubicBezTo>
                            <a:cubicBezTo>
                              <a:pt x="446996" y="204253"/>
                              <a:pt x="332832" y="205610"/>
                              <a:pt x="250664" y="203649"/>
                            </a:cubicBezTo>
                            <a:cubicBezTo>
                              <a:pt x="168496" y="201688"/>
                              <a:pt x="74520" y="210238"/>
                              <a:pt x="33769" y="199705"/>
                            </a:cubicBezTo>
                            <a:cubicBezTo>
                              <a:pt x="-6981" y="189172"/>
                              <a:pt x="14701" y="164754"/>
                              <a:pt x="6161" y="140449"/>
                            </a:cubicBezTo>
                            <a:cubicBezTo>
                              <a:pt x="-2379" y="116144"/>
                              <a:pt x="-1722" y="65563"/>
                              <a:pt x="6161" y="41915"/>
                            </a:cubicBezTo>
                            <a:cubicBezTo>
                              <a:pt x="14044" y="18267"/>
                              <a:pt x="-10261" y="8413"/>
                              <a:pt x="45575" y="2501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65000"/>
                          <a:alpha val="4902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" name="Bogen 19"/>
                      <p:cNvSpPr/>
                      <p:nvPr/>
                    </p:nvSpPr>
                    <p:spPr>
                      <a:xfrm rot="20519237" flipH="1">
                        <a:off x="567559" y="86711"/>
                        <a:ext cx="168910" cy="291465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" name="Bogen 20"/>
                      <p:cNvSpPr/>
                      <p:nvPr/>
                    </p:nvSpPr>
                    <p:spPr>
                      <a:xfrm rot="20519237" flipH="1">
                        <a:off x="370490" y="74887"/>
                        <a:ext cx="168910" cy="291465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" name="Bogen 21"/>
                      <p:cNvSpPr/>
                      <p:nvPr/>
                    </p:nvSpPr>
                    <p:spPr>
                      <a:xfrm flipH="1">
                        <a:off x="1363717" y="299545"/>
                        <a:ext cx="151130" cy="459740"/>
                      </a:xfrm>
                      <a:prstGeom prst="arc">
                        <a:avLst/>
                      </a:prstGeom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58" name="Freihandform 57"/>
                <p:cNvSpPr/>
                <p:nvPr/>
              </p:nvSpPr>
              <p:spPr>
                <a:xfrm>
                  <a:off x="7049134" y="568085"/>
                  <a:ext cx="362857" cy="241905"/>
                </a:xfrm>
                <a:custGeom>
                  <a:avLst/>
                  <a:gdLst>
                    <a:gd name="connsiteX0" fmla="*/ 333829 w 362857"/>
                    <a:gd name="connsiteY0" fmla="*/ 135467 h 241905"/>
                    <a:gd name="connsiteX1" fmla="*/ 125791 w 362857"/>
                    <a:gd name="connsiteY1" fmla="*/ 125791 h 241905"/>
                    <a:gd name="connsiteX2" fmla="*/ 82248 w 362857"/>
                    <a:gd name="connsiteY2" fmla="*/ 241905 h 241905"/>
                    <a:gd name="connsiteX3" fmla="*/ 4838 w 362857"/>
                    <a:gd name="connsiteY3" fmla="*/ 241905 h 241905"/>
                    <a:gd name="connsiteX4" fmla="*/ 0 w 362857"/>
                    <a:gd name="connsiteY4" fmla="*/ 14515 h 241905"/>
                    <a:gd name="connsiteX5" fmla="*/ 362857 w 362857"/>
                    <a:gd name="connsiteY5" fmla="*/ 0 h 241905"/>
                    <a:gd name="connsiteX6" fmla="*/ 333829 w 362857"/>
                    <a:gd name="connsiteY6" fmla="*/ 135467 h 241905"/>
                    <a:gd name="connsiteX0" fmla="*/ 348344 w 362857"/>
                    <a:gd name="connsiteY0" fmla="*/ 116115 h 241905"/>
                    <a:gd name="connsiteX1" fmla="*/ 125791 w 362857"/>
                    <a:gd name="connsiteY1" fmla="*/ 125791 h 241905"/>
                    <a:gd name="connsiteX2" fmla="*/ 82248 w 362857"/>
                    <a:gd name="connsiteY2" fmla="*/ 241905 h 241905"/>
                    <a:gd name="connsiteX3" fmla="*/ 4838 w 362857"/>
                    <a:gd name="connsiteY3" fmla="*/ 241905 h 241905"/>
                    <a:gd name="connsiteX4" fmla="*/ 0 w 362857"/>
                    <a:gd name="connsiteY4" fmla="*/ 14515 h 241905"/>
                    <a:gd name="connsiteX5" fmla="*/ 362857 w 362857"/>
                    <a:gd name="connsiteY5" fmla="*/ 0 h 241905"/>
                    <a:gd name="connsiteX6" fmla="*/ 348344 w 362857"/>
                    <a:gd name="connsiteY6" fmla="*/ 116115 h 241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2857" h="241905">
                      <a:moveTo>
                        <a:pt x="348344" y="116115"/>
                      </a:moveTo>
                      <a:lnTo>
                        <a:pt x="125791" y="125791"/>
                      </a:lnTo>
                      <a:lnTo>
                        <a:pt x="82248" y="241905"/>
                      </a:lnTo>
                      <a:lnTo>
                        <a:pt x="4838" y="241905"/>
                      </a:lnTo>
                      <a:lnTo>
                        <a:pt x="0" y="14515"/>
                      </a:lnTo>
                      <a:lnTo>
                        <a:pt x="362857" y="0"/>
                      </a:lnTo>
                      <a:lnTo>
                        <a:pt x="348344" y="1161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" name="Freihandform 58"/>
                <p:cNvSpPr/>
                <p:nvPr/>
              </p:nvSpPr>
              <p:spPr>
                <a:xfrm>
                  <a:off x="7088808" y="1586722"/>
                  <a:ext cx="216716" cy="241905"/>
                </a:xfrm>
                <a:custGeom>
                  <a:avLst/>
                  <a:gdLst>
                    <a:gd name="connsiteX0" fmla="*/ 333829 w 362857"/>
                    <a:gd name="connsiteY0" fmla="*/ 135467 h 241905"/>
                    <a:gd name="connsiteX1" fmla="*/ 125791 w 362857"/>
                    <a:gd name="connsiteY1" fmla="*/ 125791 h 241905"/>
                    <a:gd name="connsiteX2" fmla="*/ 82248 w 362857"/>
                    <a:gd name="connsiteY2" fmla="*/ 241905 h 241905"/>
                    <a:gd name="connsiteX3" fmla="*/ 4838 w 362857"/>
                    <a:gd name="connsiteY3" fmla="*/ 241905 h 241905"/>
                    <a:gd name="connsiteX4" fmla="*/ 0 w 362857"/>
                    <a:gd name="connsiteY4" fmla="*/ 14515 h 241905"/>
                    <a:gd name="connsiteX5" fmla="*/ 362857 w 362857"/>
                    <a:gd name="connsiteY5" fmla="*/ 0 h 241905"/>
                    <a:gd name="connsiteX6" fmla="*/ 333829 w 362857"/>
                    <a:gd name="connsiteY6" fmla="*/ 135467 h 241905"/>
                    <a:gd name="connsiteX0" fmla="*/ 348344 w 362857"/>
                    <a:gd name="connsiteY0" fmla="*/ 116115 h 241905"/>
                    <a:gd name="connsiteX1" fmla="*/ 125791 w 362857"/>
                    <a:gd name="connsiteY1" fmla="*/ 125791 h 241905"/>
                    <a:gd name="connsiteX2" fmla="*/ 82248 w 362857"/>
                    <a:gd name="connsiteY2" fmla="*/ 241905 h 241905"/>
                    <a:gd name="connsiteX3" fmla="*/ 4838 w 362857"/>
                    <a:gd name="connsiteY3" fmla="*/ 241905 h 241905"/>
                    <a:gd name="connsiteX4" fmla="*/ 0 w 362857"/>
                    <a:gd name="connsiteY4" fmla="*/ 14515 h 241905"/>
                    <a:gd name="connsiteX5" fmla="*/ 362857 w 362857"/>
                    <a:gd name="connsiteY5" fmla="*/ 0 h 241905"/>
                    <a:gd name="connsiteX6" fmla="*/ 348344 w 362857"/>
                    <a:gd name="connsiteY6" fmla="*/ 116115 h 241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2857" h="241905">
                      <a:moveTo>
                        <a:pt x="348344" y="116115"/>
                      </a:moveTo>
                      <a:lnTo>
                        <a:pt x="125791" y="125791"/>
                      </a:lnTo>
                      <a:lnTo>
                        <a:pt x="82248" y="241905"/>
                      </a:lnTo>
                      <a:lnTo>
                        <a:pt x="4838" y="241905"/>
                      </a:lnTo>
                      <a:lnTo>
                        <a:pt x="0" y="14515"/>
                      </a:lnTo>
                      <a:lnTo>
                        <a:pt x="362857" y="0"/>
                      </a:lnTo>
                      <a:lnTo>
                        <a:pt x="348344" y="1161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0" name="Freihandform 59"/>
                <p:cNvSpPr/>
                <p:nvPr/>
              </p:nvSpPr>
              <p:spPr>
                <a:xfrm>
                  <a:off x="7049134" y="2759088"/>
                  <a:ext cx="279576" cy="241905"/>
                </a:xfrm>
                <a:custGeom>
                  <a:avLst/>
                  <a:gdLst>
                    <a:gd name="connsiteX0" fmla="*/ 333829 w 362857"/>
                    <a:gd name="connsiteY0" fmla="*/ 135467 h 241905"/>
                    <a:gd name="connsiteX1" fmla="*/ 125791 w 362857"/>
                    <a:gd name="connsiteY1" fmla="*/ 125791 h 241905"/>
                    <a:gd name="connsiteX2" fmla="*/ 82248 w 362857"/>
                    <a:gd name="connsiteY2" fmla="*/ 241905 h 241905"/>
                    <a:gd name="connsiteX3" fmla="*/ 4838 w 362857"/>
                    <a:gd name="connsiteY3" fmla="*/ 241905 h 241905"/>
                    <a:gd name="connsiteX4" fmla="*/ 0 w 362857"/>
                    <a:gd name="connsiteY4" fmla="*/ 14515 h 241905"/>
                    <a:gd name="connsiteX5" fmla="*/ 362857 w 362857"/>
                    <a:gd name="connsiteY5" fmla="*/ 0 h 241905"/>
                    <a:gd name="connsiteX6" fmla="*/ 333829 w 362857"/>
                    <a:gd name="connsiteY6" fmla="*/ 135467 h 241905"/>
                    <a:gd name="connsiteX0" fmla="*/ 348344 w 362857"/>
                    <a:gd name="connsiteY0" fmla="*/ 116115 h 241905"/>
                    <a:gd name="connsiteX1" fmla="*/ 125791 w 362857"/>
                    <a:gd name="connsiteY1" fmla="*/ 125791 h 241905"/>
                    <a:gd name="connsiteX2" fmla="*/ 82248 w 362857"/>
                    <a:gd name="connsiteY2" fmla="*/ 241905 h 241905"/>
                    <a:gd name="connsiteX3" fmla="*/ 4838 w 362857"/>
                    <a:gd name="connsiteY3" fmla="*/ 241905 h 241905"/>
                    <a:gd name="connsiteX4" fmla="*/ 0 w 362857"/>
                    <a:gd name="connsiteY4" fmla="*/ 14515 h 241905"/>
                    <a:gd name="connsiteX5" fmla="*/ 362857 w 362857"/>
                    <a:gd name="connsiteY5" fmla="*/ 0 h 241905"/>
                    <a:gd name="connsiteX6" fmla="*/ 348344 w 362857"/>
                    <a:gd name="connsiteY6" fmla="*/ 116115 h 241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2857" h="241905">
                      <a:moveTo>
                        <a:pt x="348344" y="116115"/>
                      </a:moveTo>
                      <a:lnTo>
                        <a:pt x="125791" y="125791"/>
                      </a:lnTo>
                      <a:lnTo>
                        <a:pt x="82248" y="241905"/>
                      </a:lnTo>
                      <a:lnTo>
                        <a:pt x="4838" y="241905"/>
                      </a:lnTo>
                      <a:lnTo>
                        <a:pt x="0" y="14515"/>
                      </a:lnTo>
                      <a:lnTo>
                        <a:pt x="362857" y="0"/>
                      </a:lnTo>
                      <a:lnTo>
                        <a:pt x="348344" y="1161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" name="Freihandform 60"/>
                <p:cNvSpPr/>
                <p:nvPr/>
              </p:nvSpPr>
              <p:spPr>
                <a:xfrm>
                  <a:off x="6984231" y="3877579"/>
                  <a:ext cx="362857" cy="241905"/>
                </a:xfrm>
                <a:custGeom>
                  <a:avLst/>
                  <a:gdLst>
                    <a:gd name="connsiteX0" fmla="*/ 333829 w 362857"/>
                    <a:gd name="connsiteY0" fmla="*/ 135467 h 241905"/>
                    <a:gd name="connsiteX1" fmla="*/ 125791 w 362857"/>
                    <a:gd name="connsiteY1" fmla="*/ 125791 h 241905"/>
                    <a:gd name="connsiteX2" fmla="*/ 82248 w 362857"/>
                    <a:gd name="connsiteY2" fmla="*/ 241905 h 241905"/>
                    <a:gd name="connsiteX3" fmla="*/ 4838 w 362857"/>
                    <a:gd name="connsiteY3" fmla="*/ 241905 h 241905"/>
                    <a:gd name="connsiteX4" fmla="*/ 0 w 362857"/>
                    <a:gd name="connsiteY4" fmla="*/ 14515 h 241905"/>
                    <a:gd name="connsiteX5" fmla="*/ 362857 w 362857"/>
                    <a:gd name="connsiteY5" fmla="*/ 0 h 241905"/>
                    <a:gd name="connsiteX6" fmla="*/ 333829 w 362857"/>
                    <a:gd name="connsiteY6" fmla="*/ 135467 h 241905"/>
                    <a:gd name="connsiteX0" fmla="*/ 348344 w 362857"/>
                    <a:gd name="connsiteY0" fmla="*/ 116115 h 241905"/>
                    <a:gd name="connsiteX1" fmla="*/ 125791 w 362857"/>
                    <a:gd name="connsiteY1" fmla="*/ 125791 h 241905"/>
                    <a:gd name="connsiteX2" fmla="*/ 82248 w 362857"/>
                    <a:gd name="connsiteY2" fmla="*/ 241905 h 241905"/>
                    <a:gd name="connsiteX3" fmla="*/ 4838 w 362857"/>
                    <a:gd name="connsiteY3" fmla="*/ 241905 h 241905"/>
                    <a:gd name="connsiteX4" fmla="*/ 0 w 362857"/>
                    <a:gd name="connsiteY4" fmla="*/ 14515 h 241905"/>
                    <a:gd name="connsiteX5" fmla="*/ 362857 w 362857"/>
                    <a:gd name="connsiteY5" fmla="*/ 0 h 241905"/>
                    <a:gd name="connsiteX6" fmla="*/ 348344 w 362857"/>
                    <a:gd name="connsiteY6" fmla="*/ 116115 h 241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2857" h="241905">
                      <a:moveTo>
                        <a:pt x="348344" y="116115"/>
                      </a:moveTo>
                      <a:lnTo>
                        <a:pt x="125791" y="125791"/>
                      </a:lnTo>
                      <a:lnTo>
                        <a:pt x="82248" y="241905"/>
                      </a:lnTo>
                      <a:lnTo>
                        <a:pt x="4838" y="241905"/>
                      </a:lnTo>
                      <a:lnTo>
                        <a:pt x="0" y="14515"/>
                      </a:lnTo>
                      <a:lnTo>
                        <a:pt x="362857" y="0"/>
                      </a:lnTo>
                      <a:lnTo>
                        <a:pt x="348344" y="1161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2" name="Freihandform 61"/>
              <p:cNvSpPr/>
              <p:nvPr/>
            </p:nvSpPr>
            <p:spPr>
              <a:xfrm>
                <a:off x="6965853" y="4657260"/>
                <a:ext cx="362857" cy="241905"/>
              </a:xfrm>
              <a:custGeom>
                <a:avLst/>
                <a:gdLst>
                  <a:gd name="connsiteX0" fmla="*/ 333829 w 362857"/>
                  <a:gd name="connsiteY0" fmla="*/ 135467 h 241905"/>
                  <a:gd name="connsiteX1" fmla="*/ 125791 w 362857"/>
                  <a:gd name="connsiteY1" fmla="*/ 125791 h 241905"/>
                  <a:gd name="connsiteX2" fmla="*/ 82248 w 362857"/>
                  <a:gd name="connsiteY2" fmla="*/ 241905 h 241905"/>
                  <a:gd name="connsiteX3" fmla="*/ 4838 w 362857"/>
                  <a:gd name="connsiteY3" fmla="*/ 241905 h 241905"/>
                  <a:gd name="connsiteX4" fmla="*/ 0 w 362857"/>
                  <a:gd name="connsiteY4" fmla="*/ 14515 h 241905"/>
                  <a:gd name="connsiteX5" fmla="*/ 362857 w 362857"/>
                  <a:gd name="connsiteY5" fmla="*/ 0 h 241905"/>
                  <a:gd name="connsiteX6" fmla="*/ 333829 w 362857"/>
                  <a:gd name="connsiteY6" fmla="*/ 135467 h 241905"/>
                  <a:gd name="connsiteX0" fmla="*/ 348344 w 362857"/>
                  <a:gd name="connsiteY0" fmla="*/ 116115 h 241905"/>
                  <a:gd name="connsiteX1" fmla="*/ 125791 w 362857"/>
                  <a:gd name="connsiteY1" fmla="*/ 125791 h 241905"/>
                  <a:gd name="connsiteX2" fmla="*/ 82248 w 362857"/>
                  <a:gd name="connsiteY2" fmla="*/ 241905 h 241905"/>
                  <a:gd name="connsiteX3" fmla="*/ 4838 w 362857"/>
                  <a:gd name="connsiteY3" fmla="*/ 241905 h 241905"/>
                  <a:gd name="connsiteX4" fmla="*/ 0 w 362857"/>
                  <a:gd name="connsiteY4" fmla="*/ 14515 h 241905"/>
                  <a:gd name="connsiteX5" fmla="*/ 362857 w 362857"/>
                  <a:gd name="connsiteY5" fmla="*/ 0 h 241905"/>
                  <a:gd name="connsiteX6" fmla="*/ 348344 w 362857"/>
                  <a:gd name="connsiteY6" fmla="*/ 116115 h 24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857" h="241905">
                    <a:moveTo>
                      <a:pt x="348344" y="116115"/>
                    </a:moveTo>
                    <a:lnTo>
                      <a:pt x="125791" y="125791"/>
                    </a:lnTo>
                    <a:lnTo>
                      <a:pt x="82248" y="241905"/>
                    </a:lnTo>
                    <a:lnTo>
                      <a:pt x="4838" y="241905"/>
                    </a:lnTo>
                    <a:lnTo>
                      <a:pt x="0" y="14515"/>
                    </a:lnTo>
                    <a:lnTo>
                      <a:pt x="362857" y="0"/>
                    </a:lnTo>
                    <a:lnTo>
                      <a:pt x="348344" y="1161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70" name="Textfeld 69"/>
          <p:cNvSpPr txBox="1"/>
          <p:nvPr/>
        </p:nvSpPr>
        <p:spPr>
          <a:xfrm>
            <a:off x="1380565" y="686795"/>
            <a:ext cx="938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0000CC"/>
                </a:solidFill>
              </a:rPr>
              <a:t>Example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from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practice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b="1" dirty="0" smtClean="0">
                <a:solidFill>
                  <a:srgbClr val="0000CC"/>
                </a:solidFill>
              </a:rPr>
              <a:t>(</a:t>
            </a:r>
            <a:r>
              <a:rPr lang="de-DE" b="1" dirty="0" err="1" smtClean="0">
                <a:solidFill>
                  <a:srgbClr val="0000CC"/>
                </a:solidFill>
              </a:rPr>
              <a:t>specific</a:t>
            </a:r>
            <a:r>
              <a:rPr lang="de-DE" b="1" dirty="0" smtClean="0">
                <a:solidFill>
                  <a:srgbClr val="0000CC"/>
                </a:solidFill>
              </a:rPr>
              <a:t> LTSF-</a:t>
            </a:r>
            <a:r>
              <a:rPr lang="de-DE" b="1" dirty="0" err="1" smtClean="0">
                <a:solidFill>
                  <a:srgbClr val="0000CC"/>
                </a:solidFill>
              </a:rPr>
              <a:t>valve</a:t>
            </a:r>
            <a:r>
              <a:rPr lang="de-DE" b="1" dirty="0" smtClean="0">
                <a:solidFill>
                  <a:srgbClr val="0000CC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[double non-return]</a:t>
            </a:r>
            <a:r>
              <a:rPr lang="de-DE" b="1" dirty="0" smtClean="0">
                <a:solidFill>
                  <a:srgbClr val="0000CC"/>
                </a:solidFill>
              </a:rPr>
              <a:t>, </a:t>
            </a:r>
            <a:r>
              <a:rPr lang="de-DE" sz="2200" b="1" dirty="0" err="1" smtClean="0">
                <a:solidFill>
                  <a:srgbClr val="0000CC"/>
                </a:solidFill>
              </a:rPr>
              <a:t>m</a:t>
            </a:r>
            <a:r>
              <a:rPr lang="de-DE" b="1" dirty="0" err="1" smtClean="0">
                <a:solidFill>
                  <a:srgbClr val="0000CC"/>
                </a:solidFill>
              </a:rPr>
              <a:t>atachana</a:t>
            </a:r>
            <a:r>
              <a:rPr lang="de-DE" b="1" dirty="0" smtClean="0">
                <a:solidFill>
                  <a:srgbClr val="0000CC"/>
                </a:solidFill>
              </a:rPr>
              <a:t>-</a:t>
            </a:r>
            <a:r>
              <a:rPr lang="de-DE" b="1" i="1" dirty="0" smtClean="0">
                <a:solidFill>
                  <a:srgbClr val="008000"/>
                </a:solidFill>
              </a:rPr>
              <a:t>W</a:t>
            </a:r>
            <a:r>
              <a:rPr lang="de-DE" b="1" dirty="0" smtClean="0">
                <a:solidFill>
                  <a:srgbClr val="008000"/>
                </a:solidFill>
              </a:rPr>
              <a:t>EBECO</a:t>
            </a:r>
            <a:r>
              <a:rPr lang="de-DE" b="1" dirty="0" smtClean="0">
                <a:solidFill>
                  <a:srgbClr val="0000CC"/>
                </a:solidFill>
              </a:rPr>
              <a:t>) </a:t>
            </a:r>
            <a:endParaRPr lang="de-DE" b="1" dirty="0">
              <a:solidFill>
                <a:srgbClr val="0000CC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93711" y="1363285"/>
            <a:ext cx="4141048" cy="5000733"/>
            <a:chOff x="693711" y="1363285"/>
            <a:chExt cx="4141048" cy="50007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3868" y="1793128"/>
              <a:ext cx="5000733" cy="414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feld 68"/>
            <p:cNvSpPr txBox="1"/>
            <p:nvPr/>
          </p:nvSpPr>
          <p:spPr>
            <a:xfrm>
              <a:off x="3386760" y="4201807"/>
              <a:ext cx="1296111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sz="1200" b="1" dirty="0" err="1" smtClean="0"/>
                <a:t>Endoscope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specific</a:t>
              </a:r>
              <a:r>
                <a:rPr lang="de-DE" sz="1200" b="1" dirty="0" smtClean="0"/>
                <a:t/>
              </a:r>
              <a:br>
                <a:rPr lang="de-DE" sz="1200" b="1" dirty="0" smtClean="0"/>
              </a:br>
              <a:r>
                <a:rPr lang="de-DE" sz="1200" b="1" dirty="0" err="1" smtClean="0"/>
                <a:t>Coonector</a:t>
              </a:r>
              <a:endParaRPr lang="de-DE" sz="1200" b="1" dirty="0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2987368" y="6001991"/>
              <a:ext cx="129611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sz="1200" b="1" dirty="0" err="1" smtClean="0"/>
                <a:t>Sterilization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Valve</a:t>
              </a:r>
              <a:endParaRPr lang="de-DE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258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87761" y="1952534"/>
            <a:ext cx="10275639" cy="4393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33011" y="6417546"/>
            <a:ext cx="2743200" cy="365125"/>
          </a:xfrm>
        </p:spPr>
        <p:txBody>
          <a:bodyPr/>
          <a:lstStyle/>
          <a:p>
            <a:fld id="{7E38C6FA-3382-4AC8-891A-48023CB5D0D0}" type="slidenum">
              <a:rPr lang="fr-FR" smtClean="0"/>
              <a:t>18</a:t>
            </a:fld>
            <a:endParaRPr lang="fr-FR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93813" y="3819525"/>
            <a:ext cx="3048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350965" y="496766"/>
            <a:ext cx="79905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Low temperature sterilization of flexible endoscopes</a:t>
            </a:r>
            <a:endParaRPr lang="de-DE" sz="2800" dirty="0">
              <a:solidFill>
                <a:srgbClr val="0000CC"/>
              </a:solidFill>
            </a:endParaRPr>
          </a:p>
          <a:p>
            <a:pPr algn="ctr"/>
            <a:r>
              <a:rPr lang="en-US" sz="2000" b="1" dirty="0"/>
              <a:t>Protection from detrimental impacts of the sterilant during the process</a:t>
            </a:r>
          </a:p>
          <a:p>
            <a:pPr algn="ctr"/>
            <a:endParaRPr lang="de-DE" sz="800" b="1" dirty="0" smtClean="0">
              <a:solidFill>
                <a:srgbClr val="0000CC"/>
              </a:solidFill>
            </a:endParaRPr>
          </a:p>
          <a:p>
            <a:pPr algn="ctr"/>
            <a:r>
              <a:rPr lang="de-DE" sz="2800" b="1" dirty="0" smtClean="0">
                <a:solidFill>
                  <a:srgbClr val="0000CC"/>
                </a:solidFill>
              </a:rPr>
              <a:t>Summary</a:t>
            </a:r>
            <a:endParaRPr lang="de-DE" sz="2800" b="1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38363" y="2102482"/>
            <a:ext cx="101490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</a:rPr>
              <a:t>Critical </a:t>
            </a:r>
            <a:r>
              <a:rPr lang="en-US" sz="2200" b="1" dirty="0">
                <a:solidFill>
                  <a:srgbClr val="0000CC"/>
                </a:solidFill>
              </a:rPr>
              <a:t>design characteristics </a:t>
            </a:r>
            <a:r>
              <a:rPr lang="en-US" sz="2200" b="1" dirty="0" smtClean="0">
                <a:solidFill>
                  <a:srgbClr val="C00000"/>
                </a:solidFill>
              </a:rPr>
              <a:t>of flexible endoscopes have </a:t>
            </a:r>
            <a:r>
              <a:rPr lang="en-US" sz="2200" b="1" dirty="0">
                <a:solidFill>
                  <a:srgbClr val="C00000"/>
                </a:solidFill>
              </a:rPr>
              <a:t>been analyzed and technical </a:t>
            </a:r>
            <a:r>
              <a:rPr lang="en-US" sz="2200" b="1" dirty="0" smtClean="0">
                <a:solidFill>
                  <a:srgbClr val="C00000"/>
                </a:solidFill>
              </a:rPr>
              <a:t>options </a:t>
            </a:r>
            <a:r>
              <a:rPr lang="en-US" sz="2200" b="1" dirty="0">
                <a:solidFill>
                  <a:srgbClr val="C00000"/>
                </a:solidFill>
              </a:rPr>
              <a:t>could be found to eliminate </a:t>
            </a:r>
            <a:r>
              <a:rPr lang="en-US" sz="2200" b="1" dirty="0" smtClean="0">
                <a:solidFill>
                  <a:srgbClr val="0000CC"/>
                </a:solidFill>
              </a:rPr>
              <a:t>identified</a:t>
            </a:r>
            <a:r>
              <a:rPr lang="en-US" sz="2200" b="1" dirty="0" smtClean="0">
                <a:solidFill>
                  <a:srgbClr val="C00000"/>
                </a:solidFill>
              </a:rPr>
              <a:t> impacts</a:t>
            </a:r>
            <a:r>
              <a:rPr lang="en-US" sz="2200" b="1" dirty="0">
                <a:solidFill>
                  <a:srgbClr val="C00000"/>
                </a:solidFill>
              </a:rPr>
              <a:t>. 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C00000"/>
                </a:solidFill>
              </a:rPr>
              <a:t>Technical </a:t>
            </a:r>
            <a:r>
              <a:rPr lang="en-US" sz="2200" b="1" dirty="0">
                <a:solidFill>
                  <a:srgbClr val="0000CC"/>
                </a:solidFill>
              </a:rPr>
              <a:t>solutions</a:t>
            </a:r>
            <a:r>
              <a:rPr lang="en-US" sz="2200" b="1" dirty="0">
                <a:solidFill>
                  <a:srgbClr val="C00000"/>
                </a:solidFill>
              </a:rPr>
              <a:t> for </a:t>
            </a:r>
            <a:r>
              <a:rPr lang="en-US" sz="2200" b="1" dirty="0" smtClean="0">
                <a:solidFill>
                  <a:srgbClr val="C00000"/>
                </a:solidFill>
              </a:rPr>
              <a:t>most relevant LTS </a:t>
            </a:r>
            <a:r>
              <a:rPr lang="en-US" sz="2200" b="1" dirty="0">
                <a:solidFill>
                  <a:srgbClr val="C00000"/>
                </a:solidFill>
              </a:rPr>
              <a:t>processes as applied in the market </a:t>
            </a:r>
            <a:r>
              <a:rPr lang="en-US" sz="2200" b="1" dirty="0" smtClean="0">
                <a:solidFill>
                  <a:srgbClr val="C00000"/>
                </a:solidFill>
              </a:rPr>
              <a:t>and possible improvements in general have </a:t>
            </a:r>
            <a:r>
              <a:rPr lang="en-US" sz="2200" b="1" dirty="0">
                <a:solidFill>
                  <a:srgbClr val="C00000"/>
                </a:solidFill>
              </a:rPr>
              <a:t>been </a:t>
            </a:r>
            <a:r>
              <a:rPr lang="en-US" sz="2200" b="1" dirty="0" smtClean="0">
                <a:solidFill>
                  <a:srgbClr val="0000CC"/>
                </a:solidFill>
              </a:rPr>
              <a:t>discussed</a:t>
            </a:r>
            <a:r>
              <a:rPr lang="en-US" sz="2200" b="1" dirty="0" smtClean="0">
                <a:solidFill>
                  <a:srgbClr val="C00000"/>
                </a:solidFill>
              </a:rPr>
              <a:t>.</a:t>
            </a:r>
            <a:endParaRPr lang="en-US" sz="22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C00000"/>
                </a:solidFill>
              </a:rPr>
              <a:t>Some </a:t>
            </a:r>
            <a:r>
              <a:rPr lang="en-US" sz="2200" b="1" dirty="0" smtClean="0">
                <a:solidFill>
                  <a:srgbClr val="0000CC"/>
                </a:solidFill>
              </a:rPr>
              <a:t>design </a:t>
            </a:r>
            <a:r>
              <a:rPr lang="en-US" sz="2200" b="1" dirty="0">
                <a:solidFill>
                  <a:srgbClr val="0000CC"/>
                </a:solidFill>
              </a:rPr>
              <a:t>options </a:t>
            </a:r>
            <a:r>
              <a:rPr lang="en-US" sz="2200" b="1" dirty="0">
                <a:solidFill>
                  <a:srgbClr val="C00000"/>
                </a:solidFill>
              </a:rPr>
              <a:t>and </a:t>
            </a:r>
            <a:r>
              <a:rPr lang="en-US" sz="2200" b="1" dirty="0" smtClean="0">
                <a:solidFill>
                  <a:srgbClr val="C00000"/>
                </a:solidFill>
              </a:rPr>
              <a:t>practical </a:t>
            </a:r>
            <a:r>
              <a:rPr lang="en-US" sz="2200" b="1" dirty="0">
                <a:solidFill>
                  <a:srgbClr val="C00000"/>
                </a:solidFill>
              </a:rPr>
              <a:t>solutions have been </a:t>
            </a:r>
            <a:r>
              <a:rPr lang="en-US" sz="2200" b="1" dirty="0" smtClean="0">
                <a:solidFill>
                  <a:srgbClr val="0000CC"/>
                </a:solidFill>
              </a:rPr>
              <a:t>presented</a:t>
            </a:r>
            <a:r>
              <a:rPr lang="en-US" sz="2200" b="1" dirty="0" smtClean="0">
                <a:solidFill>
                  <a:srgbClr val="C00000"/>
                </a:solidFill>
              </a:rPr>
              <a:t> and their </a:t>
            </a:r>
            <a:r>
              <a:rPr lang="en-US" sz="2200" b="1" dirty="0" smtClean="0">
                <a:solidFill>
                  <a:srgbClr val="0000CC"/>
                </a:solidFill>
              </a:rPr>
              <a:t>functionality</a:t>
            </a:r>
            <a:r>
              <a:rPr lang="en-US" sz="2200" b="1" dirty="0" smtClean="0">
                <a:solidFill>
                  <a:srgbClr val="C00000"/>
                </a:solidFill>
              </a:rPr>
              <a:t> for LTSF sterilization has been </a:t>
            </a:r>
            <a:r>
              <a:rPr lang="en-US" sz="2200" b="1" dirty="0" smtClean="0">
                <a:solidFill>
                  <a:srgbClr val="0000CC"/>
                </a:solidFill>
              </a:rPr>
              <a:t>demonstrated</a:t>
            </a:r>
            <a:r>
              <a:rPr lang="en-US" sz="2200" b="1" dirty="0" smtClean="0">
                <a:solidFill>
                  <a:srgbClr val="C00000"/>
                </a:solidFill>
              </a:rPr>
              <a:t> by experimental data using a double non-return valve available in the market.  </a:t>
            </a:r>
          </a:p>
          <a:p>
            <a:pPr marL="342900" indent="-3429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srgbClr val="C00000"/>
                </a:solidFill>
              </a:rPr>
              <a:t>Experience from recent years has </a:t>
            </a:r>
            <a:r>
              <a:rPr lang="en-GB" sz="2200" b="1" dirty="0" smtClean="0">
                <a:solidFill>
                  <a:srgbClr val="0000CC"/>
                </a:solidFill>
              </a:rPr>
              <a:t>proven proper function and reliability </a:t>
            </a:r>
            <a:r>
              <a:rPr lang="en-GB" sz="2200" b="1" dirty="0" smtClean="0">
                <a:solidFill>
                  <a:srgbClr val="C00000"/>
                </a:solidFill>
              </a:rPr>
              <a:t>of this protective valve, which is recommended by an increasing number of endoscope manufacturers. </a:t>
            </a:r>
          </a:p>
          <a:p>
            <a:pPr marL="342900" indent="-3429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srgbClr val="C00000"/>
                </a:solidFill>
              </a:rPr>
              <a:t>Use of the valve could verify significant </a:t>
            </a:r>
            <a:r>
              <a:rPr lang="en-GB" sz="2200" b="1" dirty="0" smtClean="0">
                <a:solidFill>
                  <a:srgbClr val="0000CC"/>
                </a:solidFill>
              </a:rPr>
              <a:t>reduction </a:t>
            </a:r>
            <a:r>
              <a:rPr lang="en-GB" sz="2200" b="1" dirty="0" smtClean="0">
                <a:solidFill>
                  <a:srgbClr val="C00000"/>
                </a:solidFill>
              </a:rPr>
              <a:t>of</a:t>
            </a:r>
            <a:r>
              <a:rPr lang="en-GB" sz="2200" b="1" dirty="0" smtClean="0">
                <a:solidFill>
                  <a:srgbClr val="0000CC"/>
                </a:solidFill>
              </a:rPr>
              <a:t> </a:t>
            </a:r>
            <a:r>
              <a:rPr lang="en-GB" sz="2200" b="1" dirty="0" smtClean="0">
                <a:solidFill>
                  <a:srgbClr val="C00000"/>
                </a:solidFill>
              </a:rPr>
              <a:t>maintenance and repair </a:t>
            </a:r>
            <a:r>
              <a:rPr lang="en-GB" sz="2200" b="1" dirty="0" smtClean="0">
                <a:solidFill>
                  <a:srgbClr val="0000CC"/>
                </a:solidFill>
              </a:rPr>
              <a:t>costs</a:t>
            </a:r>
            <a:r>
              <a:rPr lang="en-GB" sz="2200" b="1" dirty="0" smtClean="0">
                <a:solidFill>
                  <a:srgbClr val="C00000"/>
                </a:solidFill>
              </a:rPr>
              <a:t>.</a:t>
            </a:r>
            <a:endParaRPr lang="de-D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598613" y="2856925"/>
            <a:ext cx="9953297" cy="2605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33011" y="6417546"/>
            <a:ext cx="2743200" cy="365125"/>
          </a:xfrm>
        </p:spPr>
        <p:txBody>
          <a:bodyPr/>
          <a:lstStyle/>
          <a:p>
            <a:fld id="{7E38C6FA-3382-4AC8-891A-48023CB5D0D0}" type="slidenum">
              <a:rPr lang="fr-FR" smtClean="0"/>
              <a:t>19</a:t>
            </a:fld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93813" y="3819525"/>
            <a:ext cx="3048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300165" y="671711"/>
            <a:ext cx="799058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Low temperature sterilization of flexible endoscopes</a:t>
            </a:r>
            <a:endParaRPr lang="de-DE" sz="2800" dirty="0">
              <a:solidFill>
                <a:srgbClr val="0000CC"/>
              </a:solidFill>
            </a:endParaRPr>
          </a:p>
          <a:p>
            <a:pPr algn="ctr"/>
            <a:r>
              <a:rPr lang="en-US" sz="2000" b="1" dirty="0"/>
              <a:t>Protection from detrimental impacts of the sterilant during the </a:t>
            </a:r>
            <a:r>
              <a:rPr lang="en-US" sz="2000" b="1" dirty="0" smtClean="0"/>
              <a:t>process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Dr</a:t>
            </a:r>
            <a:r>
              <a:rPr lang="en-US" sz="2000" b="1" dirty="0"/>
              <a:t>. </a:t>
            </a:r>
            <a:r>
              <a:rPr lang="en-US" sz="2000" b="1" dirty="0" err="1"/>
              <a:t>Tronje</a:t>
            </a:r>
            <a:r>
              <a:rPr lang="en-US" sz="2000" b="1" dirty="0"/>
              <a:t> von </a:t>
            </a:r>
            <a:r>
              <a:rPr lang="en-US" sz="2000" b="1" dirty="0" err="1"/>
              <a:t>dem</a:t>
            </a:r>
            <a:r>
              <a:rPr lang="en-US" sz="2000" b="1" dirty="0"/>
              <a:t> Hagen, </a:t>
            </a:r>
            <a:r>
              <a:rPr lang="en-US" sz="2000" b="1" dirty="0" err="1"/>
              <a:t>Lübeck</a:t>
            </a:r>
            <a:endParaRPr lang="en-US" sz="2000" b="1" dirty="0"/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tronje@vondemhagen.com</a:t>
            </a:r>
            <a:endParaRPr lang="de-DE" sz="2000" dirty="0">
              <a:solidFill>
                <a:srgbClr val="0000CC"/>
              </a:solidFill>
            </a:endParaRPr>
          </a:p>
          <a:p>
            <a:pPr algn="ctr"/>
            <a:endParaRPr lang="en-US" sz="2000" b="1" dirty="0"/>
          </a:p>
          <a:p>
            <a:pPr algn="ctr"/>
            <a:endParaRPr lang="de-DE" sz="800" b="1" dirty="0" smtClean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68053" y="3360916"/>
            <a:ext cx="5854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4000" b="1" dirty="0" err="1" smtClean="0">
                <a:solidFill>
                  <a:srgbClr val="C00000"/>
                </a:solidFill>
              </a:rPr>
              <a:t>Thank</a:t>
            </a:r>
            <a:r>
              <a:rPr lang="de-DE" sz="4000" b="1" dirty="0" smtClean="0">
                <a:solidFill>
                  <a:srgbClr val="C00000"/>
                </a:solidFill>
              </a:rPr>
              <a:t> </a:t>
            </a:r>
            <a:r>
              <a:rPr lang="de-DE" sz="4000" b="1" dirty="0" err="1" smtClean="0">
                <a:solidFill>
                  <a:srgbClr val="C00000"/>
                </a:solidFill>
              </a:rPr>
              <a:t>you</a:t>
            </a:r>
            <a:r>
              <a:rPr lang="de-DE" sz="4000" b="1" dirty="0" smtClean="0">
                <a:solidFill>
                  <a:srgbClr val="C00000"/>
                </a:solidFill>
              </a:rPr>
              <a:t> </a:t>
            </a:r>
            <a:r>
              <a:rPr lang="de-DE" sz="4000" b="1" dirty="0" err="1" smtClean="0">
                <a:solidFill>
                  <a:srgbClr val="C00000"/>
                </a:solidFill>
              </a:rPr>
              <a:t>very</a:t>
            </a:r>
            <a:r>
              <a:rPr lang="de-DE" sz="4000" b="1" dirty="0" smtClean="0">
                <a:solidFill>
                  <a:srgbClr val="C00000"/>
                </a:solidFill>
              </a:rPr>
              <a:t> </a:t>
            </a:r>
            <a:r>
              <a:rPr lang="de-DE" sz="4000" b="1" dirty="0" err="1" smtClean="0">
                <a:solidFill>
                  <a:srgbClr val="C00000"/>
                </a:solidFill>
              </a:rPr>
              <a:t>much</a:t>
            </a:r>
            <a:r>
              <a:rPr lang="de-DE" sz="40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de-DE" sz="4000" b="1" dirty="0" err="1" smtClean="0">
                <a:solidFill>
                  <a:srgbClr val="C00000"/>
                </a:solidFill>
              </a:rPr>
              <a:t>for</a:t>
            </a:r>
            <a:r>
              <a:rPr lang="de-DE" sz="4000" b="1" dirty="0" smtClean="0">
                <a:solidFill>
                  <a:srgbClr val="C00000"/>
                </a:solidFill>
              </a:rPr>
              <a:t> </a:t>
            </a:r>
            <a:r>
              <a:rPr lang="de-DE" sz="4000" b="1" dirty="0" err="1" smtClean="0">
                <a:solidFill>
                  <a:srgbClr val="C00000"/>
                </a:solidFill>
              </a:rPr>
              <a:t>your</a:t>
            </a:r>
            <a:r>
              <a:rPr lang="de-DE" sz="4000" b="1" dirty="0" smtClean="0">
                <a:solidFill>
                  <a:srgbClr val="C00000"/>
                </a:solidFill>
              </a:rPr>
              <a:t> </a:t>
            </a:r>
            <a:r>
              <a:rPr lang="de-DE" sz="4000" b="1" dirty="0" err="1" smtClean="0">
                <a:solidFill>
                  <a:srgbClr val="C00000"/>
                </a:solidFill>
              </a:rPr>
              <a:t>attention</a:t>
            </a:r>
            <a:endParaRPr lang="de-DE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33011" y="6417546"/>
            <a:ext cx="2743200" cy="365125"/>
          </a:xfrm>
        </p:spPr>
        <p:txBody>
          <a:bodyPr/>
          <a:lstStyle/>
          <a:p>
            <a:fld id="{7E38C6FA-3382-4AC8-891A-48023CB5D0D0}" type="slidenum">
              <a:rPr lang="fr-FR" smtClean="0"/>
              <a:t>2</a:t>
            </a:fld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93813" y="3819525"/>
            <a:ext cx="3048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7284891" y="5681730"/>
            <a:ext cx="43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err="1" smtClean="0"/>
              <a:t>Corrosion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detrimental</a:t>
            </a:r>
            <a:r>
              <a:rPr lang="de-DE" dirty="0" smtClean="0"/>
              <a:t> </a:t>
            </a:r>
            <a:r>
              <a:rPr lang="de-DE" dirty="0" err="1" smtClean="0"/>
              <a:t>residues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ingress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aggressive sterilant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1917090" y="5688531"/>
            <a:ext cx="467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err="1" smtClean="0"/>
              <a:t>Rupture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protective</a:t>
            </a:r>
            <a:r>
              <a:rPr lang="de-DE" dirty="0" smtClean="0"/>
              <a:t> flexible </a:t>
            </a:r>
            <a:r>
              <a:rPr lang="de-DE" dirty="0" err="1" smtClean="0"/>
              <a:t>tube</a:t>
            </a:r>
            <a:r>
              <a:rPr lang="de-DE" dirty="0" smtClean="0"/>
              <a:t> at distal end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 ETO </a:t>
            </a:r>
            <a:r>
              <a:rPr lang="de-DE" dirty="0" err="1" smtClean="0"/>
              <a:t>cap</a:t>
            </a:r>
            <a:r>
              <a:rPr lang="de-DE" dirty="0" smtClean="0"/>
              <a:t> in a 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72525" y="893169"/>
            <a:ext cx="10043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00CC"/>
                </a:solidFill>
              </a:rPr>
              <a:t>Typical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damages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following</a:t>
            </a:r>
            <a:r>
              <a:rPr lang="de-DE" sz="2400" b="1" dirty="0" smtClean="0">
                <a:solidFill>
                  <a:srgbClr val="0000CC"/>
                </a:solidFill>
              </a:rPr>
              <a:t> (</a:t>
            </a:r>
            <a:r>
              <a:rPr lang="de-DE" sz="2400" b="1" dirty="0" err="1" smtClean="0">
                <a:solidFill>
                  <a:srgbClr val="0000CC"/>
                </a:solidFill>
              </a:rPr>
              <a:t>frequent</a:t>
            </a:r>
            <a:r>
              <a:rPr lang="de-DE" sz="2400" b="1" dirty="0" smtClean="0">
                <a:solidFill>
                  <a:srgbClr val="0000CC"/>
                </a:solidFill>
              </a:rPr>
              <a:t>) </a:t>
            </a:r>
            <a:r>
              <a:rPr lang="de-DE" sz="2400" b="1" dirty="0" err="1" smtClean="0">
                <a:solidFill>
                  <a:srgbClr val="0000CC"/>
                </a:solidFill>
              </a:rPr>
              <a:t>low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temperaturer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sterilization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cycles</a:t>
            </a:r>
            <a:r>
              <a:rPr lang="de-DE" sz="2400" b="1" dirty="0" smtClean="0">
                <a:solidFill>
                  <a:srgbClr val="0000CC"/>
                </a:solidFill>
              </a:rPr>
              <a:t> (1)</a:t>
            </a:r>
            <a:endParaRPr lang="de-DE" sz="2400" b="1" dirty="0">
              <a:solidFill>
                <a:srgbClr val="0000CC"/>
              </a:solidFill>
            </a:endParaRPr>
          </a:p>
        </p:txBody>
      </p:sp>
      <p:pic>
        <p:nvPicPr>
          <p:cNvPr id="2050" name="Picture 4" descr="P7060009"/>
          <p:cNvPicPr>
            <a:picLocks noChangeAspect="1" noChangeArrowheads="1"/>
          </p:cNvPicPr>
          <p:nvPr/>
        </p:nvPicPr>
        <p:blipFill>
          <a:blip r:embed="rId4">
            <a:lum bright="3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53" y="1665762"/>
            <a:ext cx="5504530" cy="389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41" y="1621750"/>
            <a:ext cx="4444763" cy="38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33011" y="6417546"/>
            <a:ext cx="2743200" cy="365125"/>
          </a:xfrm>
        </p:spPr>
        <p:txBody>
          <a:bodyPr/>
          <a:lstStyle/>
          <a:p>
            <a:fld id="{7E38C6FA-3382-4AC8-891A-48023CB5D0D0}" type="slidenum">
              <a:rPr lang="fr-FR" smtClean="0"/>
              <a:t>3</a:t>
            </a:fld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93813" y="3819525"/>
            <a:ext cx="3048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7428166" y="5557326"/>
            <a:ext cx="4091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Damage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light </a:t>
            </a:r>
            <a:r>
              <a:rPr lang="de-DE" dirty="0" err="1" smtClean="0"/>
              <a:t>guide</a:t>
            </a:r>
            <a:r>
              <a:rPr lang="de-DE" dirty="0" smtClean="0"/>
              <a:t> </a:t>
            </a:r>
            <a:r>
              <a:rPr lang="de-DE" dirty="0" err="1" smtClean="0"/>
              <a:t>fibres</a:t>
            </a:r>
            <a:r>
              <a:rPr lang="de-DE" dirty="0" smtClean="0"/>
              <a:t>, e.g.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penetration</a:t>
            </a:r>
            <a:r>
              <a:rPr lang="de-DE" dirty="0" smtClean="0"/>
              <a:t>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liquids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defective</a:t>
            </a:r>
            <a:r>
              <a:rPr lang="de-DE" dirty="0" smtClean="0"/>
              <a:t> front </a:t>
            </a:r>
            <a:r>
              <a:rPr lang="de-DE" dirty="0" err="1" smtClean="0"/>
              <a:t>lens</a:t>
            </a:r>
            <a:r>
              <a:rPr lang="de-DE" dirty="0" smtClean="0"/>
              <a:t> </a:t>
            </a:r>
            <a:r>
              <a:rPr lang="de-DE" dirty="0" err="1" smtClean="0"/>
              <a:t>sealing</a:t>
            </a:r>
            <a:endParaRPr lang="de-DE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60" y="1621661"/>
            <a:ext cx="3738860" cy="3766062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1421739" y="5546811"/>
            <a:ext cx="5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Deterioration of adhesive around distal front lens due to chemical incompatibility to the sterilant</a:t>
            </a:r>
            <a:endParaRPr lang="de-DE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45" y="1621661"/>
            <a:ext cx="4959677" cy="37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feld 37"/>
          <p:cNvSpPr txBox="1"/>
          <p:nvPr/>
        </p:nvSpPr>
        <p:spPr>
          <a:xfrm>
            <a:off x="1703745" y="893169"/>
            <a:ext cx="9851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00CC"/>
                </a:solidFill>
              </a:rPr>
              <a:t>Typical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damages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following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frequent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low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temperaturer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sterilization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cycles</a:t>
            </a:r>
            <a:r>
              <a:rPr lang="de-DE" sz="2400" b="1" dirty="0" smtClean="0">
                <a:solidFill>
                  <a:srgbClr val="0000CC"/>
                </a:solidFill>
              </a:rPr>
              <a:t> (2)</a:t>
            </a:r>
            <a:endParaRPr lang="de-DE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4</a:t>
            </a:fld>
            <a:endParaRPr lang="fr-FR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10" y="1588133"/>
            <a:ext cx="4641762" cy="4547248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8623643" y="5893651"/>
            <a:ext cx="1916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(Cobra </a:t>
            </a:r>
            <a:r>
              <a:rPr lang="de-DE" sz="1200" dirty="0"/>
              <a:t>V</a:t>
            </a:r>
            <a:r>
              <a:rPr lang="de-DE" sz="1200" dirty="0" smtClean="0"/>
              <a:t>ision, Richard Wolf)</a:t>
            </a:r>
            <a:endParaRPr lang="de-DE" sz="1200" dirty="0"/>
          </a:p>
        </p:txBody>
      </p:sp>
      <p:sp>
        <p:nvSpPr>
          <p:cNvPr id="38" name="Textfeld 37"/>
          <p:cNvSpPr txBox="1"/>
          <p:nvPr/>
        </p:nvSpPr>
        <p:spPr>
          <a:xfrm>
            <a:off x="978394" y="1810482"/>
            <a:ext cx="4497496" cy="95410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smtClean="0">
                <a:solidFill>
                  <a:srgbClr val="C00000"/>
                </a:solidFill>
              </a:rPr>
              <a:t>      </a:t>
            </a:r>
            <a:r>
              <a:rPr lang="de-DE" sz="2400" b="1" dirty="0" smtClean="0">
                <a:solidFill>
                  <a:srgbClr val="C00000"/>
                </a:solidFill>
              </a:rPr>
              <a:t>Endoscope </a:t>
            </a:r>
            <a:r>
              <a:rPr lang="de-DE" sz="2400" b="1" dirty="0">
                <a:solidFill>
                  <a:srgbClr val="C00000"/>
                </a:solidFill>
              </a:rPr>
              <a:t>outer surfaces</a:t>
            </a:r>
            <a:r>
              <a:rPr lang="de-DE" sz="1600" b="1" dirty="0"/>
              <a:t/>
            </a:r>
            <a:br>
              <a:rPr lang="de-DE" sz="1600" b="1" dirty="0"/>
            </a:br>
            <a:r>
              <a:rPr lang="de-DE" sz="1600" b="1" dirty="0" smtClean="0"/>
              <a:t>      (need to </a:t>
            </a:r>
            <a:r>
              <a:rPr lang="de-DE" sz="1600" b="1" dirty="0"/>
              <a:t>be </a:t>
            </a:r>
            <a:r>
              <a:rPr lang="de-DE" sz="1600" b="1" dirty="0" smtClean="0"/>
              <a:t>reprocessed / sterilized):</a:t>
            </a:r>
            <a:br>
              <a:rPr lang="de-DE" sz="1600" b="1" dirty="0" smtClean="0"/>
            </a:br>
            <a:endParaRPr lang="de-DE" sz="1600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3389322" y="513153"/>
            <a:ext cx="627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0000CC"/>
                </a:solidFill>
              </a:rPr>
              <a:t>Specific</a:t>
            </a:r>
            <a:r>
              <a:rPr lang="de-DE" sz="2800" b="1" dirty="0" smtClean="0">
                <a:solidFill>
                  <a:srgbClr val="0000CC"/>
                </a:solidFill>
              </a:rPr>
              <a:t> design </a:t>
            </a:r>
            <a:r>
              <a:rPr lang="de-DE" sz="2800" b="1" dirty="0" err="1" smtClean="0">
                <a:solidFill>
                  <a:srgbClr val="0000CC"/>
                </a:solidFill>
              </a:rPr>
              <a:t>aspects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of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endoscopes</a:t>
            </a:r>
            <a:r>
              <a:rPr lang="de-DE" sz="2800" b="1" dirty="0" smtClean="0">
                <a:solidFill>
                  <a:srgbClr val="0000CC"/>
                </a:solidFill>
              </a:rPr>
              <a:t> (1)</a:t>
            </a:r>
            <a:endParaRPr lang="de-DE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5</a:t>
            </a:fld>
            <a:endParaRPr lang="fr-FR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10" y="1588133"/>
            <a:ext cx="4641762" cy="4547248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8623643" y="5893651"/>
            <a:ext cx="1916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(Cobra </a:t>
            </a:r>
            <a:r>
              <a:rPr lang="de-DE" sz="1200" dirty="0"/>
              <a:t>V</a:t>
            </a:r>
            <a:r>
              <a:rPr lang="de-DE" sz="1200" dirty="0" smtClean="0"/>
              <a:t>ision, Richard Wolf)</a:t>
            </a:r>
            <a:endParaRPr lang="de-DE" sz="1200" dirty="0"/>
          </a:p>
        </p:txBody>
      </p:sp>
      <p:sp>
        <p:nvSpPr>
          <p:cNvPr id="38" name="Textfeld 37"/>
          <p:cNvSpPr txBox="1"/>
          <p:nvPr/>
        </p:nvSpPr>
        <p:spPr>
          <a:xfrm>
            <a:off x="978394" y="1810482"/>
            <a:ext cx="4497496" cy="408316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smtClean="0">
                <a:solidFill>
                  <a:srgbClr val="C00000"/>
                </a:solidFill>
              </a:rPr>
              <a:t>      </a:t>
            </a:r>
            <a:r>
              <a:rPr lang="de-DE" sz="2400" b="1" dirty="0" smtClean="0">
                <a:solidFill>
                  <a:srgbClr val="C00000"/>
                </a:solidFill>
              </a:rPr>
              <a:t>Endoscope </a:t>
            </a:r>
            <a:r>
              <a:rPr lang="de-DE" sz="2400" b="1" dirty="0">
                <a:solidFill>
                  <a:srgbClr val="C00000"/>
                </a:solidFill>
              </a:rPr>
              <a:t>outer surfaces</a:t>
            </a:r>
            <a:r>
              <a:rPr lang="de-DE" sz="1600" b="1" dirty="0"/>
              <a:t/>
            </a:r>
            <a:br>
              <a:rPr lang="de-DE" sz="1600" b="1" dirty="0"/>
            </a:br>
            <a:r>
              <a:rPr lang="de-DE" sz="1600" b="1" dirty="0" smtClean="0"/>
              <a:t>      (need to </a:t>
            </a:r>
            <a:r>
              <a:rPr lang="de-DE" sz="1600" b="1" dirty="0"/>
              <a:t>be </a:t>
            </a:r>
            <a:r>
              <a:rPr lang="de-DE" sz="1600" b="1" dirty="0" smtClean="0"/>
              <a:t>reprocessed / sterilized):</a:t>
            </a:r>
            <a:br>
              <a:rPr lang="de-DE" sz="1600" b="1" dirty="0" smtClean="0"/>
            </a:br>
            <a:endParaRPr lang="de-DE" sz="1600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 smtClean="0"/>
              <a:t>Control </a:t>
            </a:r>
            <a:r>
              <a:rPr lang="de-DE" sz="2000" b="1" dirty="0" err="1"/>
              <a:t>head</a:t>
            </a:r>
            <a:r>
              <a:rPr lang="de-DE" sz="2000" b="1" dirty="0"/>
              <a:t> </a:t>
            </a:r>
            <a:r>
              <a:rPr lang="de-DE" sz="2000" b="1" dirty="0" err="1"/>
              <a:t>with</a:t>
            </a:r>
            <a:r>
              <a:rPr lang="de-DE" sz="2000" b="1" dirty="0"/>
              <a:t> </a:t>
            </a:r>
            <a:r>
              <a:rPr lang="de-DE" sz="2000" b="1" dirty="0" err="1"/>
              <a:t>handles</a:t>
            </a:r>
            <a:endParaRPr lang="de-DE" sz="2000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 err="1"/>
              <a:t>Umbilical</a:t>
            </a:r>
            <a:r>
              <a:rPr lang="de-DE" sz="2000" b="1" dirty="0"/>
              <a:t> </a:t>
            </a:r>
            <a:r>
              <a:rPr lang="de-DE" sz="2000" b="1" dirty="0" err="1"/>
              <a:t>cable</a:t>
            </a:r>
            <a:r>
              <a:rPr lang="de-DE" sz="2000" b="1" dirty="0"/>
              <a:t> /universal </a:t>
            </a:r>
            <a:r>
              <a:rPr lang="de-DE" sz="2000" b="1" dirty="0" err="1"/>
              <a:t>cord</a:t>
            </a:r>
            <a:endParaRPr lang="de-DE" sz="2000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 err="1"/>
              <a:t>Connectors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media</a:t>
            </a:r>
            <a:r>
              <a:rPr lang="de-DE" sz="2000" b="1" dirty="0"/>
              <a:t> </a:t>
            </a:r>
            <a:r>
              <a:rPr lang="de-DE" sz="2000" b="1" dirty="0" err="1"/>
              <a:t>supplies</a:t>
            </a:r>
            <a:r>
              <a:rPr lang="de-DE" sz="2000" b="1" dirty="0"/>
              <a:t> </a:t>
            </a:r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/>
              <a:t>Ports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insertion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instruments</a:t>
            </a:r>
            <a:endParaRPr lang="de-DE" sz="2000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/>
              <a:t>Insertion </a:t>
            </a:r>
            <a:r>
              <a:rPr lang="de-DE" sz="2000" b="1" dirty="0" err="1"/>
              <a:t>tube</a:t>
            </a:r>
            <a:endParaRPr lang="de-DE" sz="2000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/>
              <a:t>Optical </a:t>
            </a:r>
            <a:r>
              <a:rPr lang="de-DE" sz="2000" b="1" dirty="0" err="1"/>
              <a:t>components</a:t>
            </a:r>
            <a:r>
              <a:rPr lang="de-DE" sz="2000" b="1" dirty="0"/>
              <a:t> </a:t>
            </a:r>
            <a:r>
              <a:rPr lang="de-DE" sz="2000" b="1" dirty="0" smtClean="0"/>
              <a:t>(e.g. front </a:t>
            </a:r>
            <a:r>
              <a:rPr lang="de-DE" sz="2000" b="1" dirty="0" err="1" smtClean="0"/>
              <a:t>lenses</a:t>
            </a:r>
            <a:r>
              <a:rPr lang="de-DE" sz="2000" b="1" dirty="0"/>
              <a:t>)</a:t>
            </a:r>
          </a:p>
          <a:p>
            <a:pPr marL="144000" indent="-216000">
              <a:lnSpc>
                <a:spcPts val="1600"/>
              </a:lnSpc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/>
              <a:t>Operating </a:t>
            </a:r>
            <a:r>
              <a:rPr lang="de-DE" sz="2000" b="1" dirty="0" err="1"/>
              <a:t>channels</a:t>
            </a:r>
            <a:r>
              <a:rPr lang="de-DE" sz="2000" b="1" dirty="0"/>
              <a:t> </a:t>
            </a:r>
            <a:r>
              <a:rPr lang="de-DE" sz="2000" b="1" dirty="0" smtClean="0"/>
              <a:t> (</a:t>
            </a:r>
            <a:r>
              <a:rPr lang="de-DE" sz="2000" b="1" dirty="0" err="1"/>
              <a:t>inner</a:t>
            </a:r>
            <a:r>
              <a:rPr lang="de-DE" sz="2000" b="1" dirty="0"/>
              <a:t> </a:t>
            </a:r>
            <a:r>
              <a:rPr lang="de-DE" sz="2000" b="1" dirty="0" err="1"/>
              <a:t>surfaces</a:t>
            </a:r>
            <a:r>
              <a:rPr lang="de-DE" sz="2000" b="1" dirty="0" smtClean="0"/>
              <a:t>)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389322" y="513153"/>
            <a:ext cx="627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0000CC"/>
                </a:solidFill>
              </a:rPr>
              <a:t>Specific</a:t>
            </a:r>
            <a:r>
              <a:rPr lang="de-DE" sz="2800" b="1" dirty="0" smtClean="0">
                <a:solidFill>
                  <a:srgbClr val="0000CC"/>
                </a:solidFill>
              </a:rPr>
              <a:t> design </a:t>
            </a:r>
            <a:r>
              <a:rPr lang="de-DE" sz="2800" b="1" dirty="0" err="1" smtClean="0">
                <a:solidFill>
                  <a:srgbClr val="0000CC"/>
                </a:solidFill>
              </a:rPr>
              <a:t>aspects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of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endoscopes</a:t>
            </a:r>
            <a:r>
              <a:rPr lang="de-DE" sz="2800" b="1" dirty="0" smtClean="0">
                <a:solidFill>
                  <a:srgbClr val="0000CC"/>
                </a:solidFill>
              </a:rPr>
              <a:t> (1)</a:t>
            </a:r>
            <a:endParaRPr lang="de-DE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6</a:t>
            </a:fld>
            <a:endParaRPr lang="fr-FR" dirty="0"/>
          </a:p>
        </p:txBody>
      </p:sp>
      <p:sp>
        <p:nvSpPr>
          <p:cNvPr id="39" name="Textfeld 38"/>
          <p:cNvSpPr txBox="1"/>
          <p:nvPr/>
        </p:nvSpPr>
        <p:spPr>
          <a:xfrm>
            <a:off x="3389322" y="513153"/>
            <a:ext cx="627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0000CC"/>
                </a:solidFill>
              </a:rPr>
              <a:t>Specific</a:t>
            </a:r>
            <a:r>
              <a:rPr lang="de-DE" sz="2800" b="1" dirty="0" smtClean="0">
                <a:solidFill>
                  <a:srgbClr val="0000CC"/>
                </a:solidFill>
              </a:rPr>
              <a:t> design </a:t>
            </a:r>
            <a:r>
              <a:rPr lang="de-DE" sz="2800" b="1" dirty="0" err="1" smtClean="0">
                <a:solidFill>
                  <a:srgbClr val="0000CC"/>
                </a:solidFill>
              </a:rPr>
              <a:t>aspects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of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endoscopes</a:t>
            </a:r>
            <a:r>
              <a:rPr lang="de-DE" sz="2800" b="1" dirty="0" smtClean="0">
                <a:solidFill>
                  <a:srgbClr val="0000CC"/>
                </a:solidFill>
              </a:rPr>
              <a:t> (2)</a:t>
            </a:r>
            <a:endParaRPr lang="de-DE" sz="2800" b="1" dirty="0">
              <a:solidFill>
                <a:srgbClr val="0000CC"/>
              </a:solidFill>
            </a:endParaRPr>
          </a:p>
        </p:txBody>
      </p:sp>
      <p:pic>
        <p:nvPicPr>
          <p:cNvPr id="3074" name="Picture 2" descr="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60" y="1700287"/>
            <a:ext cx="5249061" cy="43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06534" y="1692785"/>
            <a:ext cx="489172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>
                <a:solidFill>
                  <a:srgbClr val="C00000"/>
                </a:solidFill>
              </a:rPr>
              <a:t>Endoscope</a:t>
            </a:r>
            <a:r>
              <a:rPr lang="de-DE" sz="2800" b="1" dirty="0">
                <a:solidFill>
                  <a:srgbClr val="C00000"/>
                </a:solidFill>
              </a:rPr>
              <a:t> </a:t>
            </a:r>
            <a:r>
              <a:rPr lang="de-DE" sz="2800" b="1" dirty="0" err="1">
                <a:solidFill>
                  <a:srgbClr val="C00000"/>
                </a:solidFill>
              </a:rPr>
              <a:t>housing</a:t>
            </a:r>
            <a:r>
              <a:rPr lang="de-DE" sz="2800" b="1" dirty="0">
                <a:solidFill>
                  <a:srgbClr val="C00000"/>
                </a:solidFill>
              </a:rPr>
              <a:t> Inside</a:t>
            </a:r>
          </a:p>
          <a:p>
            <a:pPr>
              <a:lnSpc>
                <a:spcPts val="1500"/>
              </a:lnSpc>
              <a:spcAft>
                <a:spcPts val="1200"/>
              </a:spcAft>
            </a:pPr>
            <a:r>
              <a:rPr lang="de-DE" b="1" dirty="0" smtClean="0"/>
              <a:t>(</a:t>
            </a:r>
            <a:r>
              <a:rPr lang="de-DE" b="1" dirty="0" err="1"/>
              <a:t>hermetically</a:t>
            </a:r>
            <a:r>
              <a:rPr lang="de-DE" b="1" dirty="0"/>
              <a:t> </a:t>
            </a:r>
            <a:r>
              <a:rPr lang="de-DE" b="1" dirty="0" err="1"/>
              <a:t>sealed</a:t>
            </a:r>
            <a:r>
              <a:rPr lang="de-DE" b="1" dirty="0"/>
              <a:t>, </a:t>
            </a:r>
            <a:r>
              <a:rPr lang="de-DE" b="1" dirty="0" err="1"/>
              <a:t>no</a:t>
            </a:r>
            <a:r>
              <a:rPr lang="de-DE" b="1" dirty="0"/>
              <a:t> </a:t>
            </a:r>
            <a:r>
              <a:rPr lang="de-DE" b="1" dirty="0" err="1"/>
              <a:t>need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reprocessed</a:t>
            </a:r>
            <a:r>
              <a:rPr lang="de-DE" b="1" dirty="0" smtClean="0"/>
              <a:t>):</a:t>
            </a:r>
            <a:br>
              <a:rPr lang="de-DE" b="1" dirty="0" smtClean="0"/>
            </a:b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5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7</a:t>
            </a:fld>
            <a:endParaRPr lang="fr-FR" dirty="0"/>
          </a:p>
        </p:txBody>
      </p:sp>
      <p:sp>
        <p:nvSpPr>
          <p:cNvPr id="39" name="Textfeld 38"/>
          <p:cNvSpPr txBox="1"/>
          <p:nvPr/>
        </p:nvSpPr>
        <p:spPr>
          <a:xfrm>
            <a:off x="3389322" y="513153"/>
            <a:ext cx="627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0000CC"/>
                </a:solidFill>
              </a:rPr>
              <a:t>Specific</a:t>
            </a:r>
            <a:r>
              <a:rPr lang="de-DE" sz="2800" b="1" dirty="0" smtClean="0">
                <a:solidFill>
                  <a:srgbClr val="0000CC"/>
                </a:solidFill>
              </a:rPr>
              <a:t> design </a:t>
            </a:r>
            <a:r>
              <a:rPr lang="de-DE" sz="2800" b="1" dirty="0" err="1" smtClean="0">
                <a:solidFill>
                  <a:srgbClr val="0000CC"/>
                </a:solidFill>
              </a:rPr>
              <a:t>aspects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of</a:t>
            </a:r>
            <a:r>
              <a:rPr lang="de-DE" sz="2800" b="1" dirty="0" smtClean="0">
                <a:solidFill>
                  <a:srgbClr val="0000CC"/>
                </a:solidFill>
              </a:rPr>
              <a:t> </a:t>
            </a:r>
            <a:r>
              <a:rPr lang="de-DE" sz="2800" b="1" dirty="0" err="1" smtClean="0">
                <a:solidFill>
                  <a:srgbClr val="0000CC"/>
                </a:solidFill>
              </a:rPr>
              <a:t>endoscopes</a:t>
            </a:r>
            <a:r>
              <a:rPr lang="de-DE" sz="2800" b="1" dirty="0" smtClean="0">
                <a:solidFill>
                  <a:srgbClr val="0000CC"/>
                </a:solidFill>
              </a:rPr>
              <a:t> (2)</a:t>
            </a:r>
            <a:endParaRPr lang="de-DE" sz="2800" b="1" dirty="0">
              <a:solidFill>
                <a:srgbClr val="0000CC"/>
              </a:solidFill>
            </a:endParaRPr>
          </a:p>
        </p:txBody>
      </p:sp>
      <p:pic>
        <p:nvPicPr>
          <p:cNvPr id="3074" name="Picture 2" descr="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60" y="1700287"/>
            <a:ext cx="5249061" cy="43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06534" y="1692785"/>
            <a:ext cx="4891724" cy="457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>
                <a:solidFill>
                  <a:srgbClr val="C00000"/>
                </a:solidFill>
              </a:rPr>
              <a:t>Endoscope</a:t>
            </a:r>
            <a:r>
              <a:rPr lang="de-DE" sz="2800" b="1" dirty="0">
                <a:solidFill>
                  <a:srgbClr val="C00000"/>
                </a:solidFill>
              </a:rPr>
              <a:t> </a:t>
            </a:r>
            <a:r>
              <a:rPr lang="de-DE" sz="2800" b="1" dirty="0" err="1">
                <a:solidFill>
                  <a:srgbClr val="C00000"/>
                </a:solidFill>
              </a:rPr>
              <a:t>housing</a:t>
            </a:r>
            <a:r>
              <a:rPr lang="de-DE" sz="2800" b="1" dirty="0">
                <a:solidFill>
                  <a:srgbClr val="C00000"/>
                </a:solidFill>
              </a:rPr>
              <a:t> Inside</a:t>
            </a:r>
          </a:p>
          <a:p>
            <a:pPr>
              <a:lnSpc>
                <a:spcPts val="1500"/>
              </a:lnSpc>
              <a:spcAft>
                <a:spcPts val="1200"/>
              </a:spcAft>
            </a:pPr>
            <a:r>
              <a:rPr lang="de-DE" b="1" dirty="0" smtClean="0"/>
              <a:t>(</a:t>
            </a:r>
            <a:r>
              <a:rPr lang="de-DE" b="1" dirty="0" err="1"/>
              <a:t>hermetically</a:t>
            </a:r>
            <a:r>
              <a:rPr lang="de-DE" b="1" dirty="0"/>
              <a:t> </a:t>
            </a:r>
            <a:r>
              <a:rPr lang="de-DE" b="1" dirty="0" err="1"/>
              <a:t>sealed</a:t>
            </a:r>
            <a:r>
              <a:rPr lang="de-DE" b="1" dirty="0"/>
              <a:t>, </a:t>
            </a:r>
            <a:r>
              <a:rPr lang="de-DE" b="1" dirty="0" err="1"/>
              <a:t>no</a:t>
            </a:r>
            <a:r>
              <a:rPr lang="de-DE" b="1" dirty="0"/>
              <a:t> </a:t>
            </a:r>
            <a:r>
              <a:rPr lang="de-DE" b="1" dirty="0" err="1"/>
              <a:t>need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reprocessed</a:t>
            </a:r>
            <a:r>
              <a:rPr lang="de-DE" b="1" dirty="0" smtClean="0"/>
              <a:t>):</a:t>
            </a:r>
            <a:br>
              <a:rPr lang="de-DE" b="1" dirty="0" smtClean="0"/>
            </a:br>
            <a:endParaRPr lang="de-DE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/>
              <a:t>Manipulation </a:t>
            </a:r>
            <a:r>
              <a:rPr lang="de-DE" sz="2000" b="1" dirty="0" err="1"/>
              <a:t>mechanics</a:t>
            </a:r>
            <a:endParaRPr lang="de-DE" sz="2000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 err="1"/>
              <a:t>Angulation</a:t>
            </a:r>
            <a:r>
              <a:rPr lang="de-DE" sz="2000" b="1" dirty="0"/>
              <a:t> </a:t>
            </a:r>
            <a:r>
              <a:rPr lang="de-DE" sz="2000" b="1" dirty="0" err="1"/>
              <a:t>control</a:t>
            </a:r>
            <a:r>
              <a:rPr lang="de-DE" sz="2000" b="1" dirty="0"/>
              <a:t> </a:t>
            </a:r>
            <a:r>
              <a:rPr lang="de-DE" sz="2000" b="1" dirty="0" err="1"/>
              <a:t>strings</a:t>
            </a:r>
            <a:endParaRPr lang="de-DE" sz="2000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/>
              <a:t>Light </a:t>
            </a:r>
            <a:r>
              <a:rPr lang="de-DE" sz="2000" b="1" dirty="0" err="1"/>
              <a:t>guides</a:t>
            </a:r>
            <a:endParaRPr lang="de-DE" sz="2000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/>
              <a:t>Channel </a:t>
            </a:r>
            <a:r>
              <a:rPr lang="de-DE" sz="2000" b="1" dirty="0" err="1"/>
              <a:t>tubes</a:t>
            </a:r>
            <a:r>
              <a:rPr lang="de-DE" sz="2000" b="1" dirty="0"/>
              <a:t> (</a:t>
            </a:r>
            <a:r>
              <a:rPr lang="de-DE" sz="2000" b="1" dirty="0" err="1"/>
              <a:t>outer</a:t>
            </a:r>
            <a:r>
              <a:rPr lang="de-DE" sz="2000" b="1" dirty="0"/>
              <a:t> </a:t>
            </a:r>
            <a:r>
              <a:rPr lang="de-DE" sz="2000" b="1" dirty="0" err="1"/>
              <a:t>surfaces</a:t>
            </a:r>
            <a:r>
              <a:rPr lang="de-DE" sz="2000" b="1" dirty="0"/>
              <a:t>)</a:t>
            </a:r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 err="1"/>
              <a:t>Valve</a:t>
            </a:r>
            <a:r>
              <a:rPr lang="de-DE" sz="2000" b="1" dirty="0"/>
              <a:t> </a:t>
            </a:r>
            <a:r>
              <a:rPr lang="de-DE" sz="2000" b="1" dirty="0" err="1"/>
              <a:t>housings</a:t>
            </a:r>
            <a:endParaRPr lang="de-DE" sz="2000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 err="1"/>
              <a:t>Electrical</a:t>
            </a:r>
            <a:r>
              <a:rPr lang="de-DE" sz="2000" b="1" dirty="0"/>
              <a:t> </a:t>
            </a:r>
            <a:r>
              <a:rPr lang="de-DE" sz="2000" b="1" dirty="0" err="1"/>
              <a:t>connectors</a:t>
            </a:r>
            <a:endParaRPr lang="de-DE" sz="2000" b="1" dirty="0"/>
          </a:p>
          <a:p>
            <a:pPr marL="144000" indent="-216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000" b="1" dirty="0"/>
              <a:t>Electronic </a:t>
            </a:r>
            <a:r>
              <a:rPr lang="de-DE" sz="2000" b="1" dirty="0" err="1"/>
              <a:t>parts</a:t>
            </a:r>
            <a:endParaRPr lang="de-DE" sz="20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6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8</a:t>
            </a:fld>
            <a:endParaRPr lang="fr-FR" dirty="0"/>
          </a:p>
        </p:txBody>
      </p:sp>
      <p:sp>
        <p:nvSpPr>
          <p:cNvPr id="14" name="Textfeld 13"/>
          <p:cNvSpPr txBox="1"/>
          <p:nvPr/>
        </p:nvSpPr>
        <p:spPr>
          <a:xfrm>
            <a:off x="870818" y="621938"/>
            <a:ext cx="9668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00CC"/>
                </a:solidFill>
              </a:rPr>
              <a:t>Specific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aspects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to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be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considered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for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reprocessing</a:t>
            </a:r>
            <a:endParaRPr lang="de-DE" sz="2400" b="1" dirty="0" smtClean="0">
              <a:solidFill>
                <a:srgbClr val="0000CC"/>
              </a:solidFill>
            </a:endParaRPr>
          </a:p>
          <a:p>
            <a:pPr algn="ctr"/>
            <a:r>
              <a:rPr lang="de-DE" sz="2000" b="1" dirty="0" err="1" smtClean="0">
                <a:solidFill>
                  <a:srgbClr val="0000CC"/>
                </a:solidFill>
              </a:rPr>
              <a:t>Possible</a:t>
            </a:r>
            <a:r>
              <a:rPr lang="de-DE" sz="2000" b="1" dirty="0" smtClean="0">
                <a:solidFill>
                  <a:srgbClr val="0000CC"/>
                </a:solidFill>
              </a:rPr>
              <a:t> </a:t>
            </a:r>
            <a:r>
              <a:rPr lang="de-DE" sz="2000" b="1" dirty="0" err="1" smtClean="0">
                <a:solidFill>
                  <a:srgbClr val="0000CC"/>
                </a:solidFill>
              </a:rPr>
              <a:t>defects</a:t>
            </a:r>
            <a:r>
              <a:rPr lang="de-DE" sz="2000" b="1" dirty="0" smtClean="0">
                <a:solidFill>
                  <a:srgbClr val="0000CC"/>
                </a:solidFill>
              </a:rPr>
              <a:t>, </a:t>
            </a:r>
            <a:r>
              <a:rPr lang="de-DE" sz="2000" b="1" dirty="0" err="1" smtClean="0">
                <a:solidFill>
                  <a:srgbClr val="0000CC"/>
                </a:solidFill>
              </a:rPr>
              <a:t>mistakes</a:t>
            </a:r>
            <a:r>
              <a:rPr lang="de-DE" sz="2000" b="1" dirty="0" smtClean="0">
                <a:solidFill>
                  <a:srgbClr val="0000CC"/>
                </a:solidFill>
              </a:rPr>
              <a:t>, </a:t>
            </a:r>
            <a:r>
              <a:rPr lang="de-DE" sz="2000" b="1" dirty="0" err="1" smtClean="0">
                <a:solidFill>
                  <a:srgbClr val="0000CC"/>
                </a:solidFill>
              </a:rPr>
              <a:t>and</a:t>
            </a:r>
            <a:r>
              <a:rPr lang="de-DE" sz="2000" b="1" dirty="0" smtClean="0">
                <a:solidFill>
                  <a:srgbClr val="0000CC"/>
                </a:solidFill>
              </a:rPr>
              <a:t> residual </a:t>
            </a:r>
            <a:r>
              <a:rPr lang="de-DE" sz="2000" b="1" dirty="0" err="1" smtClean="0">
                <a:solidFill>
                  <a:srgbClr val="0000CC"/>
                </a:solidFill>
              </a:rPr>
              <a:t>risks</a:t>
            </a:r>
            <a:r>
              <a:rPr lang="de-DE" sz="2000" b="1" dirty="0" smtClean="0">
                <a:solidFill>
                  <a:srgbClr val="0000CC"/>
                </a:solidFill>
              </a:rPr>
              <a:t> </a:t>
            </a:r>
            <a:endParaRPr lang="de-DE" sz="2000" b="1" dirty="0">
              <a:solidFill>
                <a:srgbClr val="0000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0797" y="1648879"/>
            <a:ext cx="554113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rgbClr val="C00000"/>
                </a:solidFill>
              </a:rPr>
              <a:t>Sealing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of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endoscope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housing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defective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leak</a:t>
            </a:r>
            <a:r>
              <a:rPr lang="de-DE" dirty="0" smtClean="0"/>
              <a:t>)</a:t>
            </a:r>
            <a:r>
              <a:rPr lang="de-DE" b="1" dirty="0" smtClean="0"/>
              <a:t>: </a:t>
            </a:r>
            <a:br>
              <a:rPr lang="de-DE" b="1" dirty="0" smtClean="0"/>
            </a:br>
            <a:r>
              <a:rPr lang="de-DE" dirty="0" err="1" smtClean="0"/>
              <a:t>reprocessing</a:t>
            </a:r>
            <a:r>
              <a:rPr lang="de-DE" dirty="0" smtClean="0"/>
              <a:t> </a:t>
            </a:r>
            <a:r>
              <a:rPr lang="de-DE" dirty="0" err="1" smtClean="0"/>
              <a:t>chemicals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penetrate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damage</a:t>
            </a:r>
            <a:r>
              <a:rPr lang="de-DE" dirty="0" smtClean="0"/>
              <a:t>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(</a:t>
            </a:r>
            <a:r>
              <a:rPr lang="de-DE" dirty="0" err="1" smtClean="0"/>
              <a:t>residues</a:t>
            </a:r>
            <a:r>
              <a:rPr lang="de-DE" dirty="0" smtClean="0"/>
              <a:t>, </a:t>
            </a:r>
            <a:r>
              <a:rPr lang="de-DE" dirty="0" err="1" smtClean="0"/>
              <a:t>chemical</a:t>
            </a:r>
            <a:r>
              <a:rPr lang="de-DE" dirty="0" smtClean="0"/>
              <a:t> </a:t>
            </a:r>
            <a:r>
              <a:rPr lang="de-DE" dirty="0" err="1" smtClean="0"/>
              <a:t>reaction</a:t>
            </a:r>
            <a:r>
              <a:rPr lang="de-DE" dirty="0" smtClean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rgbClr val="C00000"/>
                </a:solidFill>
              </a:rPr>
              <a:t>Vacuum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phases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during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sterilization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/>
              <a:t>generate</a:t>
            </a:r>
            <a:r>
              <a:rPr lang="de-DE" dirty="0" smtClean="0"/>
              <a:t> a high</a:t>
            </a:r>
            <a:br>
              <a:rPr lang="de-DE" dirty="0" smtClean="0"/>
            </a:b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outside;</a:t>
            </a:r>
            <a:br>
              <a:rPr lang="de-DE" dirty="0" smtClean="0"/>
            </a:br>
            <a:r>
              <a:rPr lang="de-DE" dirty="0" smtClean="0"/>
              <a:t>internal </a:t>
            </a:r>
            <a:r>
              <a:rPr lang="de-DE" dirty="0" err="1" smtClean="0"/>
              <a:t>overpressure</a:t>
            </a:r>
            <a:r>
              <a:rPr lang="de-DE" dirty="0" smtClean="0"/>
              <a:t> (&gt; 300mbar)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burst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thin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flexible </a:t>
            </a:r>
            <a:r>
              <a:rPr lang="de-DE" dirty="0" err="1" smtClean="0"/>
              <a:t>protective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 distal</a:t>
            </a:r>
            <a:br>
              <a:rPr lang="de-DE" dirty="0" smtClean="0"/>
            </a:br>
            <a:r>
              <a:rPr lang="de-DE" dirty="0" smtClean="0"/>
              <a:t>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insertion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dirty="0" smtClean="0"/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rgbClr val="C00000"/>
                </a:solidFill>
              </a:rPr>
              <a:t>Missing</a:t>
            </a:r>
            <a:r>
              <a:rPr lang="de-DE" b="1" dirty="0" smtClean="0">
                <a:solidFill>
                  <a:srgbClr val="C00000"/>
                </a:solidFill>
              </a:rPr>
              <a:t> ETO-Cap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sterilization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phases</a:t>
            </a:r>
            <a:r>
              <a:rPr lang="de-DE" dirty="0" smtClean="0"/>
              <a:t> (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mistake</a:t>
            </a:r>
            <a:r>
              <a:rPr lang="de-DE" dirty="0" smtClean="0"/>
              <a:t>);</a:t>
            </a:r>
            <a:br>
              <a:rPr lang="de-DE" dirty="0" smtClean="0"/>
            </a:br>
            <a:r>
              <a:rPr lang="de-DE" dirty="0" err="1" smtClean="0"/>
              <a:t>rupture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protective</a:t>
            </a:r>
            <a:r>
              <a:rPr lang="de-DE" dirty="0"/>
              <a:t> </a:t>
            </a:r>
            <a:r>
              <a:rPr lang="de-DE" dirty="0" err="1"/>
              <a:t>tube</a:t>
            </a:r>
            <a:endParaRPr lang="de-DE" dirty="0" smtClean="0"/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 err="1" smtClean="0"/>
              <a:t>Sneaky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buildup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of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defects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residuals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individually</a:t>
            </a:r>
            <a:r>
              <a:rPr lang="de-DE" dirty="0" smtClean="0"/>
              <a:t> </a:t>
            </a:r>
            <a:r>
              <a:rPr lang="de-DE" dirty="0" err="1" smtClean="0"/>
              <a:t>neglectable</a:t>
            </a:r>
            <a:r>
              <a:rPr lang="de-DE" dirty="0" smtClean="0"/>
              <a:t> </a:t>
            </a:r>
            <a:r>
              <a:rPr lang="de-DE" dirty="0" err="1" smtClean="0"/>
              <a:t>impacts</a:t>
            </a:r>
            <a:r>
              <a:rPr lang="de-DE" dirty="0" smtClean="0"/>
              <a:t> at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sterilization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cycle</a:t>
            </a:r>
            <a:r>
              <a:rPr lang="de-DE" dirty="0" smtClean="0"/>
              <a:t>, </a:t>
            </a:r>
            <a:r>
              <a:rPr lang="de-DE" dirty="0" err="1" smtClean="0"/>
              <a:t>becoming</a:t>
            </a:r>
            <a:r>
              <a:rPr lang="de-DE" dirty="0" smtClean="0"/>
              <a:t> </a:t>
            </a:r>
            <a:r>
              <a:rPr lang="de-DE" dirty="0" err="1" smtClean="0"/>
              <a:t>detectable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relevant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only</a:t>
            </a:r>
            <a:r>
              <a:rPr lang="de-DE" dirty="0" smtClean="0"/>
              <a:t> upon </a:t>
            </a:r>
            <a:r>
              <a:rPr lang="de-DE" dirty="0" err="1" smtClean="0"/>
              <a:t>accumulation</a:t>
            </a:r>
            <a:r>
              <a:rPr lang="de-DE" dirty="0" smtClean="0"/>
              <a:t> after  </a:t>
            </a:r>
            <a:r>
              <a:rPr lang="de-DE" b="1" dirty="0" smtClean="0"/>
              <a:t>100 </a:t>
            </a:r>
            <a:r>
              <a:rPr lang="de-DE" b="1" dirty="0" err="1" smtClean="0"/>
              <a:t>cycles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.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95">
            <a:off x="9319985" y="5933149"/>
            <a:ext cx="314909" cy="56998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278392" y="1657166"/>
            <a:ext cx="5814797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b="1" dirty="0" err="1" smtClean="0">
                <a:solidFill>
                  <a:srgbClr val="C00000"/>
                </a:solidFill>
              </a:rPr>
              <a:t>Leak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test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reprocessing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leak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port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(internal </a:t>
            </a:r>
            <a:r>
              <a:rPr lang="de-DE" dirty="0" err="1" smtClean="0"/>
              <a:t>overpressure</a:t>
            </a:r>
            <a:r>
              <a:rPr lang="de-DE" dirty="0" smtClean="0"/>
              <a:t>  max. 300 mbar)</a:t>
            </a:r>
            <a:endParaRPr lang="de-DE" b="1" dirty="0" smtClean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dirty="0" smtClean="0"/>
              <a:t>The</a:t>
            </a:r>
            <a:r>
              <a:rPr lang="de-DE" b="1" dirty="0" smtClean="0"/>
              <a:t> „</a:t>
            </a:r>
            <a:r>
              <a:rPr lang="de-DE" b="1" dirty="0" smtClean="0">
                <a:solidFill>
                  <a:srgbClr val="C00000"/>
                </a:solidFill>
              </a:rPr>
              <a:t>ETO-Cap</a:t>
            </a:r>
            <a:r>
              <a:rPr lang="de-DE" b="1" dirty="0" smtClean="0"/>
              <a:t>“ </a:t>
            </a:r>
            <a:r>
              <a:rPr lang="de-DE" dirty="0" smtClean="0"/>
              <a:t>to be connected to the leak test port </a:t>
            </a:r>
            <a:br>
              <a:rPr lang="de-DE" dirty="0" smtClean="0"/>
            </a:br>
            <a:r>
              <a:rPr lang="de-DE" dirty="0" smtClean="0"/>
              <a:t>opens the spring loaded valve and allows pressure</a:t>
            </a:r>
            <a:br>
              <a:rPr lang="de-DE" dirty="0" smtClean="0"/>
            </a:br>
            <a:r>
              <a:rPr lang="de-DE" dirty="0" smtClean="0"/>
              <a:t>equilibration between inside and outside of the </a:t>
            </a:r>
            <a:br>
              <a:rPr lang="de-DE" dirty="0" smtClean="0"/>
            </a:br>
            <a:r>
              <a:rPr lang="de-DE" dirty="0" smtClean="0"/>
              <a:t>endoscope housing</a:t>
            </a:r>
            <a:br>
              <a:rPr lang="de-DE" dirty="0" smtClean="0"/>
            </a:br>
            <a:endParaRPr lang="de-DE" sz="2000" dirty="0" smtClean="0">
              <a:solidFill>
                <a:srgbClr val="C0000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b="1" dirty="0" smtClean="0">
                <a:solidFill>
                  <a:srgbClr val="C00000"/>
                </a:solidFill>
              </a:rPr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r>
              <a:rPr lang="de-DE" dirty="0" smtClean="0"/>
              <a:t>; 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rupture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Endoscope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repair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at </a:t>
            </a:r>
            <a:r>
              <a:rPr lang="de-DE" dirty="0" err="1" smtClean="0"/>
              <a:t>customer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endParaRPr lang="de-DE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b="1" dirty="0" smtClean="0">
                <a:solidFill>
                  <a:srgbClr val="C00000"/>
                </a:solidFill>
              </a:rPr>
              <a:t>Material compatibility tests</a:t>
            </a:r>
            <a:r>
              <a:rPr lang="de-DE" b="1" dirty="0" smtClean="0"/>
              <a:t> </a:t>
            </a:r>
            <a:r>
              <a:rPr lang="de-DE" dirty="0"/>
              <a:t>in co-operation </a:t>
            </a:r>
            <a:r>
              <a:rPr lang="de-DE" dirty="0" smtClean="0"/>
              <a:t>between</a:t>
            </a:r>
            <a:br>
              <a:rPr lang="de-DE" dirty="0" smtClean="0"/>
            </a:br>
            <a:r>
              <a:rPr lang="de-DE" dirty="0" smtClean="0"/>
              <a:t>the manufacturers of the endoscope and the sterilizer</a:t>
            </a:r>
            <a:r>
              <a:rPr lang="de-DE" dirty="0"/>
              <a:t>;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Limitation of number of reprocessing cycles until </a:t>
            </a:r>
            <a:br>
              <a:rPr lang="de-DE" dirty="0" smtClean="0"/>
            </a:br>
            <a:r>
              <a:rPr lang="de-DE" b="1" dirty="0" smtClean="0">
                <a:solidFill>
                  <a:srgbClr val="C00000"/>
                </a:solidFill>
              </a:rPr>
              <a:t>scheduled maintenance</a:t>
            </a:r>
            <a:r>
              <a:rPr lang="de-DE" b="1" dirty="0" smtClean="0"/>
              <a:t>.</a:t>
            </a:r>
            <a:r>
              <a:rPr lang="de-DE" dirty="0" smtClean="0"/>
              <a:t>         </a:t>
            </a:r>
            <a:r>
              <a:rPr lang="de-DE" dirty="0"/>
              <a:t>	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95">
            <a:off x="9345803" y="4238583"/>
            <a:ext cx="312872" cy="56629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560453" y="6025035"/>
            <a:ext cx="1020037" cy="2246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58038" y="5961107"/>
            <a:ext cx="1037967" cy="335161"/>
          </a:xfrm>
          <a:prstGeom prst="rect">
            <a:avLst/>
          </a:prstGeom>
          <a:noFill/>
        </p:spPr>
        <p:txBody>
          <a:bodyPr wrap="none" lIns="36000" tIns="28800" rIns="36000" bIns="28800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100 </a:t>
            </a:r>
            <a:r>
              <a:rPr lang="de-DE" b="1" dirty="0" err="1">
                <a:solidFill>
                  <a:srgbClr val="C00000"/>
                </a:solidFill>
              </a:rPr>
              <a:t>cycles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0" name="Pfeil nach rechts 9"/>
          <p:cNvSpPr/>
          <p:nvPr/>
        </p:nvSpPr>
        <p:spPr>
          <a:xfrm>
            <a:off x="5954177" y="1986451"/>
            <a:ext cx="427903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5957282" y="2963913"/>
            <a:ext cx="427903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5982977" y="4507256"/>
            <a:ext cx="427903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5954178" y="5517934"/>
            <a:ext cx="427903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3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Tronje v. dem Hagen, Lübeck (Germany)</a:t>
            </a:r>
            <a:endParaRPr lang="fr-FR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9</a:t>
            </a:fld>
            <a:endParaRPr lang="fr-FR"/>
          </a:p>
        </p:txBody>
      </p:sp>
      <p:grpSp>
        <p:nvGrpSpPr>
          <p:cNvPr id="7" name="Gruppieren 6"/>
          <p:cNvGrpSpPr/>
          <p:nvPr/>
        </p:nvGrpSpPr>
        <p:grpSpPr>
          <a:xfrm>
            <a:off x="660264" y="3554286"/>
            <a:ext cx="8690002" cy="1115672"/>
            <a:chOff x="660264" y="3554286"/>
            <a:chExt cx="8690002" cy="1115672"/>
          </a:xfrm>
        </p:grpSpPr>
        <p:sp>
          <p:nvSpPr>
            <p:cNvPr id="16" name="Textfeld 15"/>
            <p:cNvSpPr txBox="1"/>
            <p:nvPr/>
          </p:nvSpPr>
          <p:spPr>
            <a:xfrm>
              <a:off x="660264" y="3605171"/>
              <a:ext cx="1147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Example</a:t>
              </a:r>
              <a:r>
                <a:rPr lang="de-DE" dirty="0" smtClean="0"/>
                <a:t> 2</a:t>
              </a:r>
              <a:endParaRPr lang="de-DE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706" y="3554286"/>
              <a:ext cx="7279560" cy="1115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634218" y="5948120"/>
            <a:ext cx="88924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Note: 	        An </a:t>
            </a:r>
            <a:r>
              <a:rPr lang="de-DE" dirty="0" err="1" smtClean="0">
                <a:solidFill>
                  <a:srgbClr val="0000CC"/>
                </a:solidFill>
              </a:rPr>
              <a:t>endoscope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might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be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used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and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reprocessed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some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hundreds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of</a:t>
            </a:r>
            <a:r>
              <a:rPr lang="de-DE" dirty="0" smtClean="0">
                <a:solidFill>
                  <a:srgbClr val="0000CC"/>
                </a:solidFill>
              </a:rPr>
              <a:t>  </a:t>
            </a:r>
            <a:r>
              <a:rPr lang="de-DE" dirty="0" err="1" smtClean="0">
                <a:solidFill>
                  <a:srgbClr val="0000CC"/>
                </a:solidFill>
              </a:rPr>
              <a:t>times</a:t>
            </a:r>
            <a:r>
              <a:rPr lang="de-DE" dirty="0" smtClean="0">
                <a:solidFill>
                  <a:srgbClr val="0000CC"/>
                </a:solidFill>
              </a:rPr>
              <a:t> a </a:t>
            </a:r>
            <a:r>
              <a:rPr lang="de-DE" dirty="0" err="1" smtClean="0">
                <a:solidFill>
                  <a:srgbClr val="0000CC"/>
                </a:solidFill>
              </a:rPr>
              <a:t>year</a:t>
            </a:r>
            <a:r>
              <a:rPr lang="de-DE" dirty="0" smtClean="0">
                <a:solidFill>
                  <a:srgbClr val="0000CC"/>
                </a:solidFill>
              </a:rPr>
              <a:t>.</a:t>
            </a:r>
            <a:endParaRPr lang="de-DE" dirty="0">
              <a:solidFill>
                <a:srgbClr val="0000CC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0263" y="4692576"/>
            <a:ext cx="10279427" cy="1158180"/>
            <a:chOff x="660263" y="4692576"/>
            <a:chExt cx="10279427" cy="1158180"/>
          </a:xfrm>
        </p:grpSpPr>
        <p:sp>
          <p:nvSpPr>
            <p:cNvPr id="18" name="Textfeld 17"/>
            <p:cNvSpPr txBox="1"/>
            <p:nvPr/>
          </p:nvSpPr>
          <p:spPr>
            <a:xfrm>
              <a:off x="660263" y="4692576"/>
              <a:ext cx="1147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Example</a:t>
              </a:r>
              <a:r>
                <a:rPr lang="de-DE" dirty="0" smtClean="0"/>
                <a:t> 3</a:t>
              </a:r>
              <a:endParaRPr lang="de-DE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045742" y="4692576"/>
              <a:ext cx="8893948" cy="1158180"/>
              <a:chOff x="2045742" y="4692576"/>
              <a:chExt cx="8893948" cy="115818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5742" y="4698326"/>
                <a:ext cx="8893947" cy="1152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hteck 13"/>
              <p:cNvSpPr/>
              <p:nvPr/>
            </p:nvSpPr>
            <p:spPr>
              <a:xfrm>
                <a:off x="9144000" y="4692576"/>
                <a:ext cx="1795690" cy="23900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2070706" y="4931581"/>
                <a:ext cx="309887" cy="18466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6997554" y="4930296"/>
                <a:ext cx="851338" cy="18466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618963" y="4744743"/>
                <a:ext cx="733837" cy="1629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515556" y="5184544"/>
                <a:ext cx="666044" cy="15508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feld 14"/>
          <p:cNvSpPr txBox="1"/>
          <p:nvPr/>
        </p:nvSpPr>
        <p:spPr>
          <a:xfrm>
            <a:off x="2380593" y="553520"/>
            <a:ext cx="675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0000CC"/>
                </a:solidFill>
              </a:rPr>
              <a:t>Consequences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for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routine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sz="2400" b="1" dirty="0" err="1" smtClean="0">
                <a:solidFill>
                  <a:srgbClr val="0000CC"/>
                </a:solidFill>
              </a:rPr>
              <a:t>operation</a:t>
            </a:r>
            <a:r>
              <a:rPr lang="de-DE" sz="2400" b="1" dirty="0" smtClean="0">
                <a:solidFill>
                  <a:srgbClr val="0000CC"/>
                </a:solidFill>
              </a:rPr>
              <a:t> </a:t>
            </a:r>
            <a:r>
              <a:rPr lang="de-DE" b="1" dirty="0" smtClean="0">
                <a:solidFill>
                  <a:srgbClr val="0000CC"/>
                </a:solidFill>
              </a:rPr>
              <a:t>(</a:t>
            </a:r>
            <a:r>
              <a:rPr lang="de-DE" b="1" dirty="0" err="1" smtClean="0">
                <a:solidFill>
                  <a:srgbClr val="0000CC"/>
                </a:solidFill>
              </a:rPr>
              <a:t>current</a:t>
            </a:r>
            <a:r>
              <a:rPr lang="de-DE" b="1" dirty="0" smtClean="0">
                <a:solidFill>
                  <a:srgbClr val="0000CC"/>
                </a:solidFill>
              </a:rPr>
              <a:t> </a:t>
            </a:r>
            <a:r>
              <a:rPr lang="de-DE" b="1" dirty="0" err="1" smtClean="0">
                <a:solidFill>
                  <a:srgbClr val="0000CC"/>
                </a:solidFill>
              </a:rPr>
              <a:t>situation</a:t>
            </a:r>
            <a:r>
              <a:rPr lang="de-DE" b="1" dirty="0" smtClean="0">
                <a:solidFill>
                  <a:srgbClr val="0000CC"/>
                </a:solidFill>
              </a:rPr>
              <a:t>) </a:t>
            </a:r>
            <a:endParaRPr lang="de-DE" b="1" dirty="0">
              <a:solidFill>
                <a:srgbClr val="0000CC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77917" y="1123987"/>
            <a:ext cx="9009993" cy="2416303"/>
            <a:chOff x="677917" y="1123987"/>
            <a:chExt cx="9009993" cy="2416303"/>
          </a:xfrm>
        </p:grpSpPr>
        <p:grpSp>
          <p:nvGrpSpPr>
            <p:cNvPr id="25" name="Group 24"/>
            <p:cNvGrpSpPr/>
            <p:nvPr/>
          </p:nvGrpSpPr>
          <p:grpSpPr>
            <a:xfrm>
              <a:off x="677917" y="1123987"/>
              <a:ext cx="9009993" cy="2416303"/>
              <a:chOff x="677917" y="1123987"/>
              <a:chExt cx="9009993" cy="2416303"/>
            </a:xfrm>
          </p:grpSpPr>
          <p:sp>
            <p:nvSpPr>
              <p:cNvPr id="13" name="Textfeld 12"/>
              <p:cNvSpPr txBox="1"/>
              <p:nvPr/>
            </p:nvSpPr>
            <p:spPr>
              <a:xfrm>
                <a:off x="677917" y="1395387"/>
                <a:ext cx="1147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Example</a:t>
                </a:r>
                <a:r>
                  <a:rPr lang="de-DE" dirty="0" smtClean="0"/>
                  <a:t> 1</a:t>
                </a:r>
                <a:endParaRPr lang="de-DE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905000" y="1123987"/>
                <a:ext cx="7782910" cy="2416303"/>
                <a:chOff x="1905000" y="1123987"/>
                <a:chExt cx="7782910" cy="2416303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1123987"/>
                  <a:ext cx="7782910" cy="2416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" name="Rechteck 4"/>
                <p:cNvSpPr/>
                <p:nvPr/>
              </p:nvSpPr>
              <p:spPr>
                <a:xfrm>
                  <a:off x="7228608" y="3166369"/>
                  <a:ext cx="797810" cy="11041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5244" y="2098037"/>
                  <a:ext cx="756356" cy="208129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425244" y="2398662"/>
                  <a:ext cx="756356" cy="154914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425244" y="2717984"/>
                  <a:ext cx="756356" cy="15507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425244" y="3000091"/>
                  <a:ext cx="756356" cy="17756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" name="Textfeld 8"/>
            <p:cNvSpPr txBox="1"/>
            <p:nvPr/>
          </p:nvSpPr>
          <p:spPr>
            <a:xfrm>
              <a:off x="7237054" y="1894872"/>
              <a:ext cx="789363" cy="22659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de-DE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cycles</a:t>
              </a:r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057949" y="2756275"/>
              <a:ext cx="679997" cy="22659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EtO</a:t>
              </a:r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DE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cap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228608" y="2417007"/>
              <a:ext cx="579474" cy="22659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inspect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25244" y="1764719"/>
              <a:ext cx="756356" cy="2062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01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1075</Words>
  <Application>Microsoft Office PowerPoint</Application>
  <PresentationFormat>Widescreen</PresentationFormat>
  <Paragraphs>243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Calibri Light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 Public Systeme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KNESS Rachel</dc:creator>
  <cp:lastModifiedBy>key4events</cp:lastModifiedBy>
  <cp:revision>135</cp:revision>
  <cp:lastPrinted>2015-09-14T11:58:22Z</cp:lastPrinted>
  <dcterms:created xsi:type="dcterms:W3CDTF">2015-08-21T15:46:20Z</dcterms:created>
  <dcterms:modified xsi:type="dcterms:W3CDTF">2015-10-09T08:31:15Z</dcterms:modified>
</cp:coreProperties>
</file>